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08" r:id="rId4"/>
    <p:sldMasterId id="2147483648" r:id="rId5"/>
  </p:sldMasterIdLst>
  <p:notesMasterIdLst>
    <p:notesMasterId r:id="rId31"/>
  </p:notesMasterIdLst>
  <p:sldIdLst>
    <p:sldId id="502" r:id="rId6"/>
    <p:sldId id="259" r:id="rId7"/>
    <p:sldId id="409" r:id="rId8"/>
    <p:sldId id="408" r:id="rId9"/>
    <p:sldId id="503" r:id="rId10"/>
    <p:sldId id="490" r:id="rId11"/>
    <p:sldId id="351" r:id="rId12"/>
    <p:sldId id="529" r:id="rId13"/>
    <p:sldId id="396" r:id="rId14"/>
    <p:sldId id="523" r:id="rId15"/>
    <p:sldId id="524" r:id="rId16"/>
    <p:sldId id="376" r:id="rId17"/>
    <p:sldId id="516" r:id="rId18"/>
    <p:sldId id="519" r:id="rId19"/>
    <p:sldId id="517" r:id="rId20"/>
    <p:sldId id="522" r:id="rId21"/>
    <p:sldId id="498" r:id="rId22"/>
    <p:sldId id="521" r:id="rId23"/>
    <p:sldId id="489" r:id="rId24"/>
    <p:sldId id="500" r:id="rId25"/>
    <p:sldId id="520" r:id="rId26"/>
    <p:sldId id="341" r:id="rId27"/>
    <p:sldId id="354" r:id="rId28"/>
    <p:sldId id="394" r:id="rId29"/>
    <p:sldId id="395" r:id="rId3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9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h3YP3xexYcFoahXa2ehi0H5V4Za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59D810-D2A1-543D-E56A-3B1598559C14}" v="72" dt="2025-06-18T15:51:20.794"/>
    <p1510:client id="{3B6FC876-9A81-E405-A020-5BFF1CF8BCBA}" v="97" dt="2025-06-18T15:24:07.7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73673" autoAdjust="0"/>
  </p:normalViewPr>
  <p:slideViewPr>
    <p:cSldViewPr snapToGrid="0">
      <p:cViewPr varScale="1">
        <p:scale>
          <a:sx n="119" d="100"/>
          <a:sy n="119" d="100"/>
        </p:scale>
        <p:origin x="1860" y="80"/>
      </p:cViewPr>
      <p:guideLst>
        <p:guide orient="horz" pos="2092"/>
        <p:guide pos="3840"/>
      </p:guideLst>
    </p:cSldViewPr>
  </p:slideViewPr>
  <p:outlineViewPr>
    <p:cViewPr>
      <p:scale>
        <a:sx n="33" d="100"/>
        <a:sy n="33" d="100"/>
      </p:scale>
      <p:origin x="0" y="-2777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46" Type="http://customschemas.google.com/relationships/presentationmetadata" Target="meta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OVICI Andrei (DIGIT)" userId="S::andrei.petrovici@ec.europa.eu::ade48d01-2f2e-4cab-bd6c-6c28beae0042" providerId="AD" clId="Web-{0859D810-D2A1-543D-E56A-3B1598559C14}"/>
    <pc:docChg chg="modSld">
      <pc:chgData name="PETROVICI Andrei (DIGIT)" userId="S::andrei.petrovici@ec.europa.eu::ade48d01-2f2e-4cab-bd6c-6c28beae0042" providerId="AD" clId="Web-{0859D810-D2A1-543D-E56A-3B1598559C14}" dt="2025-06-18T15:51:17.122" v="74" actId="20577"/>
      <pc:docMkLst>
        <pc:docMk/>
      </pc:docMkLst>
      <pc:sldChg chg="modSp mod modClrScheme chgLayout">
        <pc:chgData name="PETROVICI Andrei (DIGIT)" userId="S::andrei.petrovici@ec.europa.eu::ade48d01-2f2e-4cab-bd6c-6c28beae0042" providerId="AD" clId="Web-{0859D810-D2A1-543D-E56A-3B1598559C14}" dt="2025-06-18T15:51:17.122" v="74" actId="20577"/>
        <pc:sldMkLst>
          <pc:docMk/>
          <pc:sldMk cId="4062730308" sldId="354"/>
        </pc:sldMkLst>
        <pc:spChg chg="mod ord">
          <ac:chgData name="PETROVICI Andrei (DIGIT)" userId="S::andrei.petrovici@ec.europa.eu::ade48d01-2f2e-4cab-bd6c-6c28beae0042" providerId="AD" clId="Web-{0859D810-D2A1-543D-E56A-3B1598559C14}" dt="2025-06-18T15:51:17.122" v="74" actId="20577"/>
          <ac:spMkLst>
            <pc:docMk/>
            <pc:sldMk cId="4062730308" sldId="354"/>
            <ac:spMk id="4" creationId="{00000000-0000-0000-0000-000000000000}"/>
          </ac:spMkLst>
        </pc:spChg>
        <pc:spChg chg="mod ord">
          <ac:chgData name="PETROVICI Andrei (DIGIT)" userId="S::andrei.petrovici@ec.europa.eu::ade48d01-2f2e-4cab-bd6c-6c28beae0042" providerId="AD" clId="Web-{0859D810-D2A1-543D-E56A-3B1598559C14}" dt="2025-06-18T15:50:26.074" v="73" actId="1076"/>
          <ac:spMkLst>
            <pc:docMk/>
            <pc:sldMk cId="4062730308" sldId="354"/>
            <ac:spMk id="5" creationId="{00000000-0000-0000-0000-000000000000}"/>
          </ac:spMkLst>
        </pc:spChg>
        <pc:picChg chg="mod ord">
          <ac:chgData name="PETROVICI Andrei (DIGIT)" userId="S::andrei.petrovici@ec.europa.eu::ade48d01-2f2e-4cab-bd6c-6c28beae0042" providerId="AD" clId="Web-{0859D810-D2A1-543D-E56A-3B1598559C14}" dt="2025-06-18T15:50:00.307" v="68"/>
          <ac:picMkLst>
            <pc:docMk/>
            <pc:sldMk cId="4062730308" sldId="354"/>
            <ac:picMk id="6" creationId="{00000000-0000-0000-0000-000000000000}"/>
          </ac:picMkLst>
        </pc:picChg>
      </pc:sldChg>
      <pc:sldChg chg="addSp delSp modSp mod modClrScheme chgLayout">
        <pc:chgData name="PETROVICI Andrei (DIGIT)" userId="S::andrei.petrovici@ec.europa.eu::ade48d01-2f2e-4cab-bd6c-6c28beae0042" providerId="AD" clId="Web-{0859D810-D2A1-543D-E56A-3B1598559C14}" dt="2025-06-18T15:41:48.948" v="19"/>
        <pc:sldMkLst>
          <pc:docMk/>
          <pc:sldMk cId="2648536575" sldId="376"/>
        </pc:sldMkLst>
        <pc:spChg chg="mod ord">
          <ac:chgData name="PETROVICI Andrei (DIGIT)" userId="S::andrei.petrovici@ec.europa.eu::ade48d01-2f2e-4cab-bd6c-6c28beae0042" providerId="AD" clId="Web-{0859D810-D2A1-543D-E56A-3B1598559C14}" dt="2025-06-18T15:41:48.948" v="19"/>
          <ac:spMkLst>
            <pc:docMk/>
            <pc:sldMk cId="2648536575" sldId="376"/>
            <ac:spMk id="2" creationId="{485DA82D-BF03-C716-B89A-81345531220D}"/>
          </ac:spMkLst>
        </pc:spChg>
        <pc:spChg chg="del mod ord">
          <ac:chgData name="PETROVICI Andrei (DIGIT)" userId="S::andrei.petrovici@ec.europa.eu::ade48d01-2f2e-4cab-bd6c-6c28beae0042" providerId="AD" clId="Web-{0859D810-D2A1-543D-E56A-3B1598559C14}" dt="2025-06-18T15:39:47.491" v="18"/>
          <ac:spMkLst>
            <pc:docMk/>
            <pc:sldMk cId="2648536575" sldId="376"/>
            <ac:spMk id="6" creationId="{FFEA9F70-01F3-3755-E82A-98CA77F4D792}"/>
          </ac:spMkLst>
        </pc:spChg>
        <pc:spChg chg="add del mod">
          <ac:chgData name="PETROVICI Andrei (DIGIT)" userId="S::andrei.petrovici@ec.europa.eu::ade48d01-2f2e-4cab-bd6c-6c28beae0042" providerId="AD" clId="Web-{0859D810-D2A1-543D-E56A-3B1598559C14}" dt="2025-06-18T15:39:47.460" v="17"/>
          <ac:spMkLst>
            <pc:docMk/>
            <pc:sldMk cId="2648536575" sldId="376"/>
            <ac:spMk id="11" creationId="{1B5851C8-AACE-D7CD-5048-DFB2260D2478}"/>
          </ac:spMkLst>
        </pc:spChg>
        <pc:spChg chg="add mod ord">
          <ac:chgData name="PETROVICI Andrei (DIGIT)" userId="S::andrei.petrovici@ec.europa.eu::ade48d01-2f2e-4cab-bd6c-6c28beae0042" providerId="AD" clId="Web-{0859D810-D2A1-543D-E56A-3B1598559C14}" dt="2025-06-18T15:41:48.948" v="19"/>
          <ac:spMkLst>
            <pc:docMk/>
            <pc:sldMk cId="2648536575" sldId="376"/>
            <ac:spMk id="12" creationId="{36AC2222-584F-A3AE-EEBB-CB4469DA134C}"/>
          </ac:spMkLst>
        </pc:spChg>
        <pc:spChg chg="add del mod">
          <ac:chgData name="PETROVICI Andrei (DIGIT)" userId="S::andrei.petrovici@ec.europa.eu::ade48d01-2f2e-4cab-bd6c-6c28beae0042" providerId="AD" clId="Web-{0859D810-D2A1-543D-E56A-3B1598559C14}" dt="2025-06-18T15:39:47.460" v="17"/>
          <ac:spMkLst>
            <pc:docMk/>
            <pc:sldMk cId="2648536575" sldId="376"/>
            <ac:spMk id="13" creationId="{64FCA2BB-3FB2-A9E6-6E7E-BD0A53C82E83}"/>
          </ac:spMkLst>
        </pc:spChg>
        <pc:graphicFrameChg chg="add mod ord">
          <ac:chgData name="PETROVICI Andrei (DIGIT)" userId="S::andrei.petrovici@ec.europa.eu::ade48d01-2f2e-4cab-bd6c-6c28beae0042" providerId="AD" clId="Web-{0859D810-D2A1-543D-E56A-3B1598559C14}" dt="2025-06-18T15:41:48.948" v="19"/>
          <ac:graphicFrameMkLst>
            <pc:docMk/>
            <pc:sldMk cId="2648536575" sldId="376"/>
            <ac:graphicFrameMk id="8" creationId="{06DBCC7E-233E-F34B-1B10-203D9A71C2F3}"/>
          </ac:graphicFrameMkLst>
        </pc:graphicFrameChg>
      </pc:sldChg>
      <pc:sldChg chg="addSp delSp modSp mod modClrScheme chgLayout">
        <pc:chgData name="PETROVICI Andrei (DIGIT)" userId="S::andrei.petrovici@ec.europa.eu::ade48d01-2f2e-4cab-bd6c-6c28beae0042" providerId="AD" clId="Web-{0859D810-D2A1-543D-E56A-3B1598559C14}" dt="2025-06-18T15:48:34.773" v="61"/>
        <pc:sldMkLst>
          <pc:docMk/>
          <pc:sldMk cId="3698515442" sldId="489"/>
        </pc:sldMkLst>
        <pc:spChg chg="add del mod ord">
          <ac:chgData name="PETROVICI Andrei (DIGIT)" userId="S::andrei.petrovici@ec.europa.eu::ade48d01-2f2e-4cab-bd6c-6c28beae0042" providerId="AD" clId="Web-{0859D810-D2A1-543D-E56A-3B1598559C14}" dt="2025-06-18T15:48:34.773" v="61"/>
          <ac:spMkLst>
            <pc:docMk/>
            <pc:sldMk cId="3698515442" sldId="489"/>
            <ac:spMk id="2" creationId="{252661AC-BB4D-6C19-C717-1DD4D7698704}"/>
          </ac:spMkLst>
        </pc:spChg>
        <pc:spChg chg="mod ord">
          <ac:chgData name="PETROVICI Andrei (DIGIT)" userId="S::andrei.petrovici@ec.europa.eu::ade48d01-2f2e-4cab-bd6c-6c28beae0042" providerId="AD" clId="Web-{0859D810-D2A1-543D-E56A-3B1598559C14}" dt="2025-06-18T15:48:22.273" v="59"/>
          <ac:spMkLst>
            <pc:docMk/>
            <pc:sldMk cId="3698515442" sldId="489"/>
            <ac:spMk id="4" creationId="{A0697339-71D6-2E61-5B47-98909169F0AB}"/>
          </ac:spMkLst>
        </pc:spChg>
        <pc:spChg chg="mod ord">
          <ac:chgData name="PETROVICI Andrei (DIGIT)" userId="S::andrei.petrovici@ec.europa.eu::ade48d01-2f2e-4cab-bd6c-6c28beae0042" providerId="AD" clId="Web-{0859D810-D2A1-543D-E56A-3B1598559C14}" dt="2025-06-18T15:48:22.273" v="59"/>
          <ac:spMkLst>
            <pc:docMk/>
            <pc:sldMk cId="3698515442" sldId="489"/>
            <ac:spMk id="5" creationId="{7820290C-BF06-AA3A-0547-F287D2BCDF8E}"/>
          </ac:spMkLst>
        </pc:spChg>
        <pc:picChg chg="mod">
          <ac:chgData name="PETROVICI Andrei (DIGIT)" userId="S::andrei.petrovici@ec.europa.eu::ade48d01-2f2e-4cab-bd6c-6c28beae0042" providerId="AD" clId="Web-{0859D810-D2A1-543D-E56A-3B1598559C14}" dt="2025-06-18T15:48:31.179" v="60" actId="1076"/>
          <ac:picMkLst>
            <pc:docMk/>
            <pc:sldMk cId="3698515442" sldId="489"/>
            <ac:picMk id="8" creationId="{2CC4B93E-4100-5DB9-925B-2DACD6C800B5}"/>
          </ac:picMkLst>
        </pc:picChg>
      </pc:sldChg>
      <pc:sldChg chg="addSp delSp modSp mod modClrScheme chgLayout">
        <pc:chgData name="PETROVICI Andrei (DIGIT)" userId="S::andrei.petrovici@ec.europa.eu::ade48d01-2f2e-4cab-bd6c-6c28beae0042" providerId="AD" clId="Web-{0859D810-D2A1-543D-E56A-3B1598559C14}" dt="2025-06-18T15:49:23.494" v="64"/>
        <pc:sldMkLst>
          <pc:docMk/>
          <pc:sldMk cId="772597529" sldId="500"/>
        </pc:sldMkLst>
        <pc:spChg chg="add del mod ord">
          <ac:chgData name="PETROVICI Andrei (DIGIT)" userId="S::andrei.petrovici@ec.europa.eu::ade48d01-2f2e-4cab-bd6c-6c28beae0042" providerId="AD" clId="Web-{0859D810-D2A1-543D-E56A-3B1598559C14}" dt="2025-06-18T15:49:23.494" v="64"/>
          <ac:spMkLst>
            <pc:docMk/>
            <pc:sldMk cId="772597529" sldId="500"/>
            <ac:spMk id="2" creationId="{60CD6280-A6BB-2CDD-A89B-6CDD7D93898D}"/>
          </ac:spMkLst>
        </pc:spChg>
        <pc:spChg chg="mod ord">
          <ac:chgData name="PETROVICI Andrei (DIGIT)" userId="S::andrei.petrovici@ec.europa.eu::ade48d01-2f2e-4cab-bd6c-6c28beae0042" providerId="AD" clId="Web-{0859D810-D2A1-543D-E56A-3B1598559C14}" dt="2025-06-18T15:48:42.461" v="62"/>
          <ac:spMkLst>
            <pc:docMk/>
            <pc:sldMk cId="772597529" sldId="500"/>
            <ac:spMk id="4" creationId="{A0697339-71D6-2E61-5B47-98909169F0AB}"/>
          </ac:spMkLst>
        </pc:spChg>
        <pc:spChg chg="mod ord">
          <ac:chgData name="PETROVICI Andrei (DIGIT)" userId="S::andrei.petrovici@ec.europa.eu::ade48d01-2f2e-4cab-bd6c-6c28beae0042" providerId="AD" clId="Web-{0859D810-D2A1-543D-E56A-3B1598559C14}" dt="2025-06-18T15:48:42.461" v="62"/>
          <ac:spMkLst>
            <pc:docMk/>
            <pc:sldMk cId="772597529" sldId="500"/>
            <ac:spMk id="5" creationId="{7820290C-BF06-AA3A-0547-F287D2BCDF8E}"/>
          </ac:spMkLst>
        </pc:spChg>
        <pc:picChg chg="mod">
          <ac:chgData name="PETROVICI Andrei (DIGIT)" userId="S::andrei.petrovici@ec.europa.eu::ade48d01-2f2e-4cab-bd6c-6c28beae0042" providerId="AD" clId="Web-{0859D810-D2A1-543D-E56A-3B1598559C14}" dt="2025-06-18T15:48:51.227" v="63" actId="1076"/>
          <ac:picMkLst>
            <pc:docMk/>
            <pc:sldMk cId="772597529" sldId="500"/>
            <ac:picMk id="3" creationId="{D7111068-161E-BDCB-42DA-FD03C401F3C5}"/>
          </ac:picMkLst>
        </pc:picChg>
      </pc:sldChg>
      <pc:sldChg chg="addSp modSp mod modClrScheme chgLayout">
        <pc:chgData name="PETROVICI Andrei (DIGIT)" userId="S::andrei.petrovici@ec.europa.eu::ade48d01-2f2e-4cab-bd6c-6c28beae0042" providerId="AD" clId="Web-{0859D810-D2A1-543D-E56A-3B1598559C14}" dt="2025-06-18T15:44:27.547" v="31" actId="20577"/>
        <pc:sldMkLst>
          <pc:docMk/>
          <pc:sldMk cId="3280882923" sldId="516"/>
        </pc:sldMkLst>
        <pc:spChg chg="mod ord">
          <ac:chgData name="PETROVICI Andrei (DIGIT)" userId="S::andrei.petrovici@ec.europa.eu::ade48d01-2f2e-4cab-bd6c-6c28beae0042" providerId="AD" clId="Web-{0859D810-D2A1-543D-E56A-3B1598559C14}" dt="2025-06-18T15:42:57.888" v="27"/>
          <ac:spMkLst>
            <pc:docMk/>
            <pc:sldMk cId="3280882923" sldId="516"/>
            <ac:spMk id="2" creationId="{FFB375E8-5691-3FA0-468B-C0FAD6365313}"/>
          </ac:spMkLst>
        </pc:spChg>
        <pc:spChg chg="mod ord">
          <ac:chgData name="PETROVICI Andrei (DIGIT)" userId="S::andrei.petrovici@ec.europa.eu::ade48d01-2f2e-4cab-bd6c-6c28beae0042" providerId="AD" clId="Web-{0859D810-D2A1-543D-E56A-3B1598559C14}" dt="2025-06-18T15:44:27.547" v="31" actId="20577"/>
          <ac:spMkLst>
            <pc:docMk/>
            <pc:sldMk cId="3280882923" sldId="516"/>
            <ac:spMk id="6" creationId="{0E4A6DF0-3277-9129-2C20-19097EBCFA0E}"/>
          </ac:spMkLst>
        </pc:spChg>
        <pc:spChg chg="add mod">
          <ac:chgData name="PETROVICI Andrei (DIGIT)" userId="S::andrei.petrovici@ec.europa.eu::ade48d01-2f2e-4cab-bd6c-6c28beae0042" providerId="AD" clId="Web-{0859D810-D2A1-543D-E56A-3B1598559C14}" dt="2025-06-18T15:42:57.888" v="27"/>
          <ac:spMkLst>
            <pc:docMk/>
            <pc:sldMk cId="3280882923" sldId="516"/>
            <ac:spMk id="12" creationId="{E4E71EE5-55ED-ADC9-D982-3CCAB3B8907D}"/>
          </ac:spMkLst>
        </pc:spChg>
        <pc:picChg chg="mod ord">
          <ac:chgData name="PETROVICI Andrei (DIGIT)" userId="S::andrei.petrovici@ec.europa.eu::ade48d01-2f2e-4cab-bd6c-6c28beae0042" providerId="AD" clId="Web-{0859D810-D2A1-543D-E56A-3B1598559C14}" dt="2025-06-18T15:42:57.888" v="27"/>
          <ac:picMkLst>
            <pc:docMk/>
            <pc:sldMk cId="3280882923" sldId="516"/>
            <ac:picMk id="7" creationId="{D44E6CEA-6068-3110-B072-33D2082866AE}"/>
          </ac:picMkLst>
        </pc:picChg>
      </pc:sldChg>
      <pc:sldChg chg="modSp mod modClrScheme chgLayout">
        <pc:chgData name="PETROVICI Andrei (DIGIT)" userId="S::andrei.petrovici@ec.europa.eu::ade48d01-2f2e-4cab-bd6c-6c28beae0042" providerId="AD" clId="Web-{0859D810-D2A1-543D-E56A-3B1598559C14}" dt="2025-06-18T15:47:00.817" v="53" actId="1076"/>
        <pc:sldMkLst>
          <pc:docMk/>
          <pc:sldMk cId="800691334" sldId="517"/>
        </pc:sldMkLst>
        <pc:spChg chg="mod ord">
          <ac:chgData name="PETROVICI Andrei (DIGIT)" userId="S::andrei.petrovici@ec.europa.eu::ade48d01-2f2e-4cab-bd6c-6c28beae0042" providerId="AD" clId="Web-{0859D810-D2A1-543D-E56A-3B1598559C14}" dt="2025-06-18T15:45:58.925" v="43"/>
          <ac:spMkLst>
            <pc:docMk/>
            <pc:sldMk cId="800691334" sldId="517"/>
            <ac:spMk id="2" creationId="{F55D3A7F-B628-2784-1ACA-BAF16789E68D}"/>
          </ac:spMkLst>
        </pc:spChg>
        <pc:spChg chg="mod ord">
          <ac:chgData name="PETROVICI Andrei (DIGIT)" userId="S::andrei.petrovici@ec.europa.eu::ade48d01-2f2e-4cab-bd6c-6c28beae0042" providerId="AD" clId="Web-{0859D810-D2A1-543D-E56A-3B1598559C14}" dt="2025-06-18T15:47:00.817" v="53" actId="1076"/>
          <ac:spMkLst>
            <pc:docMk/>
            <pc:sldMk cId="800691334" sldId="517"/>
            <ac:spMk id="6" creationId="{974EC40E-3DCD-B36E-57F2-3CC2A3E67ADB}"/>
          </ac:spMkLst>
        </pc:spChg>
        <pc:picChg chg="mod">
          <ac:chgData name="PETROVICI Andrei (DIGIT)" userId="S::andrei.petrovici@ec.europa.eu::ade48d01-2f2e-4cab-bd6c-6c28beae0042" providerId="AD" clId="Web-{0859D810-D2A1-543D-E56A-3B1598559C14}" dt="2025-06-18T15:46:44.973" v="50" actId="1076"/>
          <ac:picMkLst>
            <pc:docMk/>
            <pc:sldMk cId="800691334" sldId="517"/>
            <ac:picMk id="7" creationId="{D0F91EF4-6521-0BD4-507B-6DEA60A083B3}"/>
          </ac:picMkLst>
        </pc:picChg>
      </pc:sldChg>
      <pc:sldChg chg="modSp mod modClrScheme chgLayout">
        <pc:chgData name="PETROVICI Andrei (DIGIT)" userId="S::andrei.petrovici@ec.europa.eu::ade48d01-2f2e-4cab-bd6c-6c28beae0042" providerId="AD" clId="Web-{0859D810-D2A1-543D-E56A-3B1598559C14}" dt="2025-06-18T15:45:47.159" v="42" actId="1076"/>
        <pc:sldMkLst>
          <pc:docMk/>
          <pc:sldMk cId="1195708911" sldId="519"/>
        </pc:sldMkLst>
        <pc:spChg chg="mod ord">
          <ac:chgData name="PETROVICI Andrei (DIGIT)" userId="S::andrei.petrovici@ec.europa.eu::ade48d01-2f2e-4cab-bd6c-6c28beae0042" providerId="AD" clId="Web-{0859D810-D2A1-543D-E56A-3B1598559C14}" dt="2025-06-18T15:44:45.251" v="32"/>
          <ac:spMkLst>
            <pc:docMk/>
            <pc:sldMk cId="1195708911" sldId="519"/>
            <ac:spMk id="2" creationId="{712318F2-65D8-106C-90D2-2BF13E8A69D1}"/>
          </ac:spMkLst>
        </pc:spChg>
        <pc:spChg chg="mod ord">
          <ac:chgData name="PETROVICI Andrei (DIGIT)" userId="S::andrei.petrovici@ec.europa.eu::ade48d01-2f2e-4cab-bd6c-6c28beae0042" providerId="AD" clId="Web-{0859D810-D2A1-543D-E56A-3B1598559C14}" dt="2025-06-18T15:45:47.159" v="42" actId="1076"/>
          <ac:spMkLst>
            <pc:docMk/>
            <pc:sldMk cId="1195708911" sldId="519"/>
            <ac:spMk id="6" creationId="{C759E47C-281E-C77D-C387-72AD898CE157}"/>
          </ac:spMkLst>
        </pc:spChg>
        <pc:picChg chg="mod">
          <ac:chgData name="PETROVICI Andrei (DIGIT)" userId="S::andrei.petrovici@ec.europa.eu::ade48d01-2f2e-4cab-bd6c-6c28beae0042" providerId="AD" clId="Web-{0859D810-D2A1-543D-E56A-3B1598559C14}" dt="2025-06-18T15:45:16.595" v="38" actId="1076"/>
          <ac:picMkLst>
            <pc:docMk/>
            <pc:sldMk cId="1195708911" sldId="519"/>
            <ac:picMk id="4" creationId="{4178AC69-574A-FE91-CD22-681202344772}"/>
          </ac:picMkLst>
        </pc:picChg>
        <pc:picChg chg="mod">
          <ac:chgData name="PETROVICI Andrei (DIGIT)" userId="S::andrei.petrovici@ec.europa.eu::ade48d01-2f2e-4cab-bd6c-6c28beae0042" providerId="AD" clId="Web-{0859D810-D2A1-543D-E56A-3B1598559C14}" dt="2025-06-18T15:45:13.626" v="37" actId="1076"/>
          <ac:picMkLst>
            <pc:docMk/>
            <pc:sldMk cId="1195708911" sldId="519"/>
            <ac:picMk id="8" creationId="{0DAE5EBF-B927-2C83-9CFD-D16FF2908530}"/>
          </ac:picMkLst>
        </pc:picChg>
      </pc:sldChg>
      <pc:sldChg chg="modSp mod modClrScheme chgLayout">
        <pc:chgData name="PETROVICI Andrei (DIGIT)" userId="S::andrei.petrovici@ec.europa.eu::ade48d01-2f2e-4cab-bd6c-6c28beae0042" providerId="AD" clId="Web-{0859D810-D2A1-543D-E56A-3B1598559C14}" dt="2025-06-18T15:49:50.338" v="67" actId="14100"/>
        <pc:sldMkLst>
          <pc:docMk/>
          <pc:sldMk cId="2827696940" sldId="520"/>
        </pc:sldMkLst>
        <pc:spChg chg="mod ord">
          <ac:chgData name="PETROVICI Andrei (DIGIT)" userId="S::andrei.petrovici@ec.europa.eu::ade48d01-2f2e-4cab-bd6c-6c28beae0042" providerId="AD" clId="Web-{0859D810-D2A1-543D-E56A-3B1598559C14}" dt="2025-06-18T15:49:35.603" v="65"/>
          <ac:spMkLst>
            <pc:docMk/>
            <pc:sldMk cId="2827696940" sldId="520"/>
            <ac:spMk id="2" creationId="{485DA82D-BF03-C716-B89A-81345531220D}"/>
          </ac:spMkLst>
        </pc:spChg>
        <pc:spChg chg="mod ord">
          <ac:chgData name="PETROVICI Andrei (DIGIT)" userId="S::andrei.petrovici@ec.europa.eu::ade48d01-2f2e-4cab-bd6c-6c28beae0042" providerId="AD" clId="Web-{0859D810-D2A1-543D-E56A-3B1598559C14}" dt="2025-06-18T15:49:50.338" v="67" actId="14100"/>
          <ac:spMkLst>
            <pc:docMk/>
            <pc:sldMk cId="2827696940" sldId="520"/>
            <ac:spMk id="6" creationId="{FFEA9F70-01F3-3755-E82A-98CA77F4D792}"/>
          </ac:spMkLst>
        </pc:spChg>
      </pc:sldChg>
      <pc:sldChg chg="delSp modSp mod modClrScheme chgLayout">
        <pc:chgData name="PETROVICI Andrei (DIGIT)" userId="S::andrei.petrovici@ec.europa.eu::ade48d01-2f2e-4cab-bd6c-6c28beae0042" providerId="AD" clId="Web-{0859D810-D2A1-543D-E56A-3B1598559C14}" dt="2025-06-18T15:48:11.835" v="58" actId="1076"/>
        <pc:sldMkLst>
          <pc:docMk/>
          <pc:sldMk cId="352656791" sldId="521"/>
        </pc:sldMkLst>
        <pc:spChg chg="mod ord">
          <ac:chgData name="PETROVICI Andrei (DIGIT)" userId="S::andrei.petrovici@ec.europa.eu::ade48d01-2f2e-4cab-bd6c-6c28beae0042" providerId="AD" clId="Web-{0859D810-D2A1-543D-E56A-3B1598559C14}" dt="2025-06-18T15:47:41.756" v="55"/>
          <ac:spMkLst>
            <pc:docMk/>
            <pc:sldMk cId="352656791" sldId="521"/>
            <ac:spMk id="2" creationId="{A81353D0-28E9-1670-E912-F9B692688E3B}"/>
          </ac:spMkLst>
        </pc:spChg>
        <pc:spChg chg="mod ord">
          <ac:chgData name="PETROVICI Andrei (DIGIT)" userId="S::andrei.petrovici@ec.europa.eu::ade48d01-2f2e-4cab-bd6c-6c28beae0042" providerId="AD" clId="Web-{0859D810-D2A1-543D-E56A-3B1598559C14}" dt="2025-06-18T15:47:41.756" v="55"/>
          <ac:spMkLst>
            <pc:docMk/>
            <pc:sldMk cId="352656791" sldId="521"/>
            <ac:spMk id="3" creationId="{F587F971-8FAE-40E2-4B02-67FCF90B43FE}"/>
          </ac:spMkLst>
        </pc:spChg>
        <pc:spChg chg="del mod ord">
          <ac:chgData name="PETROVICI Andrei (DIGIT)" userId="S::andrei.petrovici@ec.europa.eu::ade48d01-2f2e-4cab-bd6c-6c28beae0042" providerId="AD" clId="Web-{0859D810-D2A1-543D-E56A-3B1598559C14}" dt="2025-06-18T15:47:48.444" v="56"/>
          <ac:spMkLst>
            <pc:docMk/>
            <pc:sldMk cId="352656791" sldId="521"/>
            <ac:spMk id="4" creationId="{902B57ED-F599-8073-1CC8-B1F77B5C7A7D}"/>
          </ac:spMkLst>
        </pc:spChg>
        <pc:picChg chg="mod">
          <ac:chgData name="PETROVICI Andrei (DIGIT)" userId="S::andrei.petrovici@ec.europa.eu::ade48d01-2f2e-4cab-bd6c-6c28beae0042" providerId="AD" clId="Web-{0859D810-D2A1-543D-E56A-3B1598559C14}" dt="2025-06-18T15:48:11.835" v="58" actId="1076"/>
          <ac:picMkLst>
            <pc:docMk/>
            <pc:sldMk cId="352656791" sldId="521"/>
            <ac:picMk id="6" creationId="{A1670B16-D1A3-4E02-768F-92203C8637E1}"/>
          </ac:picMkLst>
        </pc:picChg>
      </pc:sldChg>
      <pc:sldChg chg="modSp mod modClrScheme chgLayout">
        <pc:chgData name="PETROVICI Andrei (DIGIT)" userId="S::andrei.petrovici@ec.europa.eu::ade48d01-2f2e-4cab-bd6c-6c28beae0042" providerId="AD" clId="Web-{0859D810-D2A1-543D-E56A-3B1598559C14}" dt="2025-06-18T15:47:11.896" v="54"/>
        <pc:sldMkLst>
          <pc:docMk/>
          <pc:sldMk cId="34731864" sldId="522"/>
        </pc:sldMkLst>
        <pc:spChg chg="mod ord">
          <ac:chgData name="PETROVICI Andrei (DIGIT)" userId="S::andrei.petrovici@ec.europa.eu::ade48d01-2f2e-4cab-bd6c-6c28beae0042" providerId="AD" clId="Web-{0859D810-D2A1-543D-E56A-3B1598559C14}" dt="2025-06-18T15:47:11.896" v="54"/>
          <ac:spMkLst>
            <pc:docMk/>
            <pc:sldMk cId="34731864" sldId="522"/>
            <ac:spMk id="2" creationId="{485DA82D-BF03-C716-B89A-81345531220D}"/>
          </ac:spMkLst>
        </pc:spChg>
        <pc:spChg chg="mod ord">
          <ac:chgData name="PETROVICI Andrei (DIGIT)" userId="S::andrei.petrovici@ec.europa.eu::ade48d01-2f2e-4cab-bd6c-6c28beae0042" providerId="AD" clId="Web-{0859D810-D2A1-543D-E56A-3B1598559C14}" dt="2025-06-18T15:47:11.896" v="54"/>
          <ac:spMkLst>
            <pc:docMk/>
            <pc:sldMk cId="34731864" sldId="522"/>
            <ac:spMk id="6" creationId="{FFEA9F70-01F3-3755-E82A-98CA77F4D792}"/>
          </ac:spMkLst>
        </pc:spChg>
      </pc:sldChg>
      <pc:sldChg chg="addSp delSp modSp mod modClrScheme chgLayout">
        <pc:chgData name="PETROVICI Andrei (DIGIT)" userId="S::andrei.petrovici@ec.europa.eu::ade48d01-2f2e-4cab-bd6c-6c28beae0042" providerId="AD" clId="Web-{0859D810-D2A1-543D-E56A-3B1598559C14}" dt="2025-06-18T15:36:10" v="5" actId="20577"/>
        <pc:sldMkLst>
          <pc:docMk/>
          <pc:sldMk cId="2916325019" sldId="524"/>
        </pc:sldMkLst>
        <pc:spChg chg="mod ord">
          <ac:chgData name="PETROVICI Andrei (DIGIT)" userId="S::andrei.petrovici@ec.europa.eu::ade48d01-2f2e-4cab-bd6c-6c28beae0042" providerId="AD" clId="Web-{0859D810-D2A1-543D-E56A-3B1598559C14}" dt="2025-06-18T15:36:10" v="5" actId="20577"/>
          <ac:spMkLst>
            <pc:docMk/>
            <pc:sldMk cId="2916325019" sldId="524"/>
            <ac:spMk id="2" creationId="{85FEE3CC-7A3B-91E4-7621-D12D89A5729B}"/>
          </ac:spMkLst>
        </pc:spChg>
        <pc:spChg chg="mod ord">
          <ac:chgData name="PETROVICI Andrei (DIGIT)" userId="S::andrei.petrovici@ec.europa.eu::ade48d01-2f2e-4cab-bd6c-6c28beae0042" providerId="AD" clId="Web-{0859D810-D2A1-543D-E56A-3B1598559C14}" dt="2025-06-18T15:30:39.771" v="0"/>
          <ac:spMkLst>
            <pc:docMk/>
            <pc:sldMk cId="2916325019" sldId="524"/>
            <ac:spMk id="3" creationId="{0EF4EB43-9225-C4DF-39CD-2A8C110B0EF0}"/>
          </ac:spMkLst>
        </pc:spChg>
        <pc:spChg chg="add del mod ord">
          <ac:chgData name="PETROVICI Andrei (DIGIT)" userId="S::andrei.petrovici@ec.europa.eu::ade48d01-2f2e-4cab-bd6c-6c28beae0042" providerId="AD" clId="Web-{0859D810-D2A1-543D-E56A-3B1598559C14}" dt="2025-06-18T15:30:46.756" v="1"/>
          <ac:spMkLst>
            <pc:docMk/>
            <pc:sldMk cId="2916325019" sldId="524"/>
            <ac:spMk id="4" creationId="{5EF0BC25-6731-701C-F662-FDD42F3F38D8}"/>
          </ac:spMkLst>
        </pc:spChg>
      </pc:sldChg>
    </pc:docChg>
  </pc:docChgLst>
  <pc:docChgLst>
    <pc:chgData name="BOTA Florin Mircea (DIGIT)" userId="S::florin-mircea.bota@ec.europa.eu::88b390d2-0779-40d2-bd70-b822232250fe" providerId="AD" clId="Web-{3B6FC876-9A81-E405-A020-5BFF1CF8BCBA}"/>
    <pc:docChg chg="delSld modSld sldOrd">
      <pc:chgData name="BOTA Florin Mircea (DIGIT)" userId="S::florin-mircea.bota@ec.europa.eu::88b390d2-0779-40d2-bd70-b822232250fe" providerId="AD" clId="Web-{3B6FC876-9A81-E405-A020-5BFF1CF8BCBA}" dt="2025-06-18T15:24:07.784" v="79"/>
      <pc:docMkLst>
        <pc:docMk/>
      </pc:docMkLst>
      <pc:sldChg chg="modSp">
        <pc:chgData name="BOTA Florin Mircea (DIGIT)" userId="S::florin-mircea.bota@ec.europa.eu::88b390d2-0779-40d2-bd70-b822232250fe" providerId="AD" clId="Web-{3B6FC876-9A81-E405-A020-5BFF1CF8BCBA}" dt="2025-06-18T15:08:34.721" v="29" actId="20577"/>
        <pc:sldMkLst>
          <pc:docMk/>
          <pc:sldMk cId="1635247572" sldId="351"/>
        </pc:sldMkLst>
        <pc:spChg chg="mod">
          <ac:chgData name="BOTA Florin Mircea (DIGIT)" userId="S::florin-mircea.bota@ec.europa.eu::88b390d2-0779-40d2-bd70-b822232250fe" providerId="AD" clId="Web-{3B6FC876-9A81-E405-A020-5BFF1CF8BCBA}" dt="2025-06-18T15:08:34.721" v="29" actId="20577"/>
          <ac:spMkLst>
            <pc:docMk/>
            <pc:sldMk cId="1635247572" sldId="351"/>
            <ac:spMk id="7" creationId="{00000000-0000-0000-0000-000000000000}"/>
          </ac:spMkLst>
        </pc:spChg>
      </pc:sldChg>
      <pc:sldChg chg="modSp">
        <pc:chgData name="BOTA Florin Mircea (DIGIT)" userId="S::florin-mircea.bota@ec.europa.eu::88b390d2-0779-40d2-bd70-b822232250fe" providerId="AD" clId="Web-{3B6FC876-9A81-E405-A020-5BFF1CF8BCBA}" dt="2025-06-18T15:22:17.327" v="64" actId="20577"/>
        <pc:sldMkLst>
          <pc:docMk/>
          <pc:sldMk cId="4062730308" sldId="354"/>
        </pc:sldMkLst>
        <pc:spChg chg="mod">
          <ac:chgData name="BOTA Florin Mircea (DIGIT)" userId="S::florin-mircea.bota@ec.europa.eu::88b390d2-0779-40d2-bd70-b822232250fe" providerId="AD" clId="Web-{3B6FC876-9A81-E405-A020-5BFF1CF8BCBA}" dt="2025-06-18T15:22:17.327" v="64" actId="20577"/>
          <ac:spMkLst>
            <pc:docMk/>
            <pc:sldMk cId="4062730308" sldId="354"/>
            <ac:spMk id="5" creationId="{00000000-0000-0000-0000-000000000000}"/>
          </ac:spMkLst>
        </pc:spChg>
      </pc:sldChg>
      <pc:sldChg chg="ord">
        <pc:chgData name="BOTA Florin Mircea (DIGIT)" userId="S::florin-mircea.bota@ec.europa.eu::88b390d2-0779-40d2-bd70-b822232250fe" providerId="AD" clId="Web-{3B6FC876-9A81-E405-A020-5BFF1CF8BCBA}" dt="2025-06-18T15:24:07.784" v="78"/>
        <pc:sldMkLst>
          <pc:docMk/>
          <pc:sldMk cId="3047993079" sldId="396"/>
        </pc:sldMkLst>
      </pc:sldChg>
      <pc:sldChg chg="del">
        <pc:chgData name="BOTA Florin Mircea (DIGIT)" userId="S::florin-mircea.bota@ec.europa.eu::88b390d2-0779-40d2-bd70-b822232250fe" providerId="AD" clId="Web-{3B6FC876-9A81-E405-A020-5BFF1CF8BCBA}" dt="2025-06-18T15:22:31.515" v="65"/>
        <pc:sldMkLst>
          <pc:docMk/>
          <pc:sldMk cId="1796094454" sldId="410"/>
        </pc:sldMkLst>
      </pc:sldChg>
      <pc:sldChg chg="del">
        <pc:chgData name="BOTA Florin Mircea (DIGIT)" userId="S::florin-mircea.bota@ec.europa.eu::88b390d2-0779-40d2-bd70-b822232250fe" providerId="AD" clId="Web-{3B6FC876-9A81-E405-A020-5BFF1CF8BCBA}" dt="2025-06-18T15:22:36.046" v="67"/>
        <pc:sldMkLst>
          <pc:docMk/>
          <pc:sldMk cId="1922923088" sldId="486"/>
        </pc:sldMkLst>
      </pc:sldChg>
      <pc:sldChg chg="del">
        <pc:chgData name="BOTA Florin Mircea (DIGIT)" userId="S::florin-mircea.bota@ec.europa.eu::88b390d2-0779-40d2-bd70-b822232250fe" providerId="AD" clId="Web-{3B6FC876-9A81-E405-A020-5BFF1CF8BCBA}" dt="2025-06-18T15:22:38.312" v="68"/>
        <pc:sldMkLst>
          <pc:docMk/>
          <pc:sldMk cId="4178282519" sldId="488"/>
        </pc:sldMkLst>
      </pc:sldChg>
      <pc:sldChg chg="del">
        <pc:chgData name="BOTA Florin Mircea (DIGIT)" userId="S::florin-mircea.bota@ec.europa.eu::88b390d2-0779-40d2-bd70-b822232250fe" providerId="AD" clId="Web-{3B6FC876-9A81-E405-A020-5BFF1CF8BCBA}" dt="2025-06-18T15:22:33.421" v="66"/>
        <pc:sldMkLst>
          <pc:docMk/>
          <pc:sldMk cId="3616031510" sldId="492"/>
        </pc:sldMkLst>
      </pc:sldChg>
      <pc:sldChg chg="del">
        <pc:chgData name="BOTA Florin Mircea (DIGIT)" userId="S::florin-mircea.bota@ec.europa.eu::88b390d2-0779-40d2-bd70-b822232250fe" providerId="AD" clId="Web-{3B6FC876-9A81-E405-A020-5BFF1CF8BCBA}" dt="2025-06-18T15:22:59.094" v="76"/>
        <pc:sldMkLst>
          <pc:docMk/>
          <pc:sldMk cId="1564732304" sldId="493"/>
        </pc:sldMkLst>
      </pc:sldChg>
      <pc:sldChg chg="del mod modShow">
        <pc:chgData name="BOTA Florin Mircea (DIGIT)" userId="S::florin-mircea.bota@ec.europa.eu::88b390d2-0779-40d2-bd70-b822232250fe" providerId="AD" clId="Web-{3B6FC876-9A81-E405-A020-5BFF1CF8BCBA}" dt="2025-06-18T15:22:50.031" v="72"/>
        <pc:sldMkLst>
          <pc:docMk/>
          <pc:sldMk cId="3885189380" sldId="494"/>
        </pc:sldMkLst>
      </pc:sldChg>
      <pc:sldChg chg="del mod modShow">
        <pc:chgData name="BOTA Florin Mircea (DIGIT)" userId="S::florin-mircea.bota@ec.europa.eu::88b390d2-0779-40d2-bd70-b822232250fe" providerId="AD" clId="Web-{3B6FC876-9A81-E405-A020-5BFF1CF8BCBA}" dt="2025-06-18T15:22:54.750" v="73"/>
        <pc:sldMkLst>
          <pc:docMk/>
          <pc:sldMk cId="347651180" sldId="495"/>
        </pc:sldMkLst>
      </pc:sldChg>
      <pc:sldChg chg="del mod modShow">
        <pc:chgData name="BOTA Florin Mircea (DIGIT)" userId="S::florin-mircea.bota@ec.europa.eu::88b390d2-0779-40d2-bd70-b822232250fe" providerId="AD" clId="Web-{3B6FC876-9A81-E405-A020-5BFF1CF8BCBA}" dt="2025-06-18T15:22:57.047" v="74"/>
        <pc:sldMkLst>
          <pc:docMk/>
          <pc:sldMk cId="2011533065" sldId="496"/>
        </pc:sldMkLst>
      </pc:sldChg>
      <pc:sldChg chg="del">
        <pc:chgData name="BOTA Florin Mircea (DIGIT)" userId="S::florin-mircea.bota@ec.europa.eu::88b390d2-0779-40d2-bd70-b822232250fe" providerId="AD" clId="Web-{3B6FC876-9A81-E405-A020-5BFF1CF8BCBA}" dt="2025-06-18T15:23:00.063" v="77"/>
        <pc:sldMkLst>
          <pc:docMk/>
          <pc:sldMk cId="3843009115" sldId="499"/>
        </pc:sldMkLst>
      </pc:sldChg>
      <pc:sldChg chg="del">
        <pc:chgData name="BOTA Florin Mircea (DIGIT)" userId="S::florin-mircea.bota@ec.europa.eu::88b390d2-0779-40d2-bd70-b822232250fe" providerId="AD" clId="Web-{3B6FC876-9A81-E405-A020-5BFF1CF8BCBA}" dt="2025-06-18T15:22:58.266" v="75"/>
        <pc:sldMkLst>
          <pc:docMk/>
          <pc:sldMk cId="2800862769" sldId="501"/>
        </pc:sldMkLst>
      </pc:sldChg>
      <pc:sldChg chg="modSp">
        <pc:chgData name="BOTA Florin Mircea (DIGIT)" userId="S::florin-mircea.bota@ec.europa.eu::88b390d2-0779-40d2-bd70-b822232250fe" providerId="AD" clId="Web-{3B6FC876-9A81-E405-A020-5BFF1CF8BCBA}" dt="2025-06-18T15:07:39.954" v="22" actId="14100"/>
        <pc:sldMkLst>
          <pc:docMk/>
          <pc:sldMk cId="0" sldId="502"/>
        </pc:sldMkLst>
        <pc:spChg chg="mod">
          <ac:chgData name="BOTA Florin Mircea (DIGIT)" userId="S::florin-mircea.bota@ec.europa.eu::88b390d2-0779-40d2-bd70-b822232250fe" providerId="AD" clId="Web-{3B6FC876-9A81-E405-A020-5BFF1CF8BCBA}" dt="2025-06-18T15:07:27.656" v="15" actId="20577"/>
          <ac:spMkLst>
            <pc:docMk/>
            <pc:sldMk cId="0" sldId="502"/>
            <ac:spMk id="11" creationId="{250E4B36-6B90-73A8-7B67-B99700BBC565}"/>
          </ac:spMkLst>
        </pc:spChg>
        <pc:spChg chg="mod">
          <ac:chgData name="BOTA Florin Mircea (DIGIT)" userId="S::florin-mircea.bota@ec.europa.eu::88b390d2-0779-40d2-bd70-b822232250fe" providerId="AD" clId="Web-{3B6FC876-9A81-E405-A020-5BFF1CF8BCBA}" dt="2025-06-18T15:07:39.954" v="22" actId="14100"/>
          <ac:spMkLst>
            <pc:docMk/>
            <pc:sldMk cId="0" sldId="502"/>
            <ac:spMk id="12" creationId="{A595D772-9B44-018C-AB03-A764CD95853D}"/>
          </ac:spMkLst>
        </pc:spChg>
      </pc:sldChg>
      <pc:sldChg chg="del">
        <pc:chgData name="BOTA Florin Mircea (DIGIT)" userId="S::florin-mircea.bota@ec.europa.eu::88b390d2-0779-40d2-bd70-b822232250fe" providerId="AD" clId="Web-{3B6FC876-9A81-E405-A020-5BFF1CF8BCBA}" dt="2025-06-18T15:22:41.406" v="69"/>
        <pc:sldMkLst>
          <pc:docMk/>
          <pc:sldMk cId="3913036409" sldId="504"/>
        </pc:sldMkLst>
      </pc:sldChg>
      <pc:sldChg chg="del mod modShow">
        <pc:chgData name="BOTA Florin Mircea (DIGIT)" userId="S::florin-mircea.bota@ec.europa.eu::88b390d2-0779-40d2-bd70-b822232250fe" providerId="AD" clId="Web-{3B6FC876-9A81-E405-A020-5BFF1CF8BCBA}" dt="2025-06-18T15:22:43.265" v="70"/>
        <pc:sldMkLst>
          <pc:docMk/>
          <pc:sldMk cId="1048677695" sldId="506"/>
        </pc:sldMkLst>
      </pc:sldChg>
      <pc:sldChg chg="del mod modShow">
        <pc:chgData name="BOTA Florin Mircea (DIGIT)" userId="S::florin-mircea.bota@ec.europa.eu::88b390d2-0779-40d2-bd70-b822232250fe" providerId="AD" clId="Web-{3B6FC876-9A81-E405-A020-5BFF1CF8BCBA}" dt="2025-06-18T15:22:46.312" v="71"/>
        <pc:sldMkLst>
          <pc:docMk/>
          <pc:sldMk cId="3122478782" sldId="507"/>
        </pc:sldMkLst>
      </pc:sldChg>
      <pc:sldChg chg="modSp">
        <pc:chgData name="BOTA Florin Mircea (DIGIT)" userId="S::florin-mircea.bota@ec.europa.eu::88b390d2-0779-40d2-bd70-b822232250fe" providerId="AD" clId="Web-{3B6FC876-9A81-E405-A020-5BFF1CF8BCBA}" dt="2025-06-18T15:17:23.098" v="48" actId="20577"/>
        <pc:sldMkLst>
          <pc:docMk/>
          <pc:sldMk cId="34731864" sldId="522"/>
        </pc:sldMkLst>
        <pc:spChg chg="mod">
          <ac:chgData name="BOTA Florin Mircea (DIGIT)" userId="S::florin-mircea.bota@ec.europa.eu::88b390d2-0779-40d2-bd70-b822232250fe" providerId="AD" clId="Web-{3B6FC876-9A81-E405-A020-5BFF1CF8BCBA}" dt="2025-06-18T15:17:23.098" v="48" actId="20577"/>
          <ac:spMkLst>
            <pc:docMk/>
            <pc:sldMk cId="34731864" sldId="522"/>
            <ac:spMk id="6" creationId="{FFEA9F70-01F3-3755-E82A-98CA77F4D792}"/>
          </ac:spMkLst>
        </pc:spChg>
      </pc:sldChg>
      <pc:sldChg chg="addSp delSp modSp">
        <pc:chgData name="BOTA Florin Mircea (DIGIT)" userId="S::florin-mircea.bota@ec.europa.eu::88b390d2-0779-40d2-bd70-b822232250fe" providerId="AD" clId="Web-{3B6FC876-9A81-E405-A020-5BFF1CF8BCBA}" dt="2025-06-18T15:10:34.835" v="35" actId="1076"/>
        <pc:sldMkLst>
          <pc:docMk/>
          <pc:sldMk cId="3928508232" sldId="528"/>
        </pc:sldMkLst>
        <pc:picChg chg="add mod">
          <ac:chgData name="BOTA Florin Mircea (DIGIT)" userId="S::florin-mircea.bota@ec.europa.eu::88b390d2-0779-40d2-bd70-b822232250fe" providerId="AD" clId="Web-{3B6FC876-9A81-E405-A020-5BFF1CF8BCBA}" dt="2025-06-18T15:10:34.835" v="35" actId="1076"/>
          <ac:picMkLst>
            <pc:docMk/>
            <pc:sldMk cId="3928508232" sldId="528"/>
            <ac:picMk id="2" creationId="{B484156A-B558-DA47-053E-042BCAAEABDC}"/>
          </ac:picMkLst>
        </pc:picChg>
        <pc:picChg chg="del">
          <ac:chgData name="BOTA Florin Mircea (DIGIT)" userId="S::florin-mircea.bota@ec.europa.eu::88b390d2-0779-40d2-bd70-b822232250fe" providerId="AD" clId="Web-{3B6FC876-9A81-E405-A020-5BFF1CF8BCBA}" dt="2025-06-18T15:10:11.990" v="30"/>
          <ac:picMkLst>
            <pc:docMk/>
            <pc:sldMk cId="3928508232" sldId="528"/>
            <ac:picMk id="4" creationId="{CB2C86DA-805F-3331-AC8A-6621130EF414}"/>
          </ac:picMkLst>
        </pc:picChg>
      </pc:sldChg>
      <pc:sldChg chg="modSp ord">
        <pc:chgData name="BOTA Florin Mircea (DIGIT)" userId="S::florin-mircea.bota@ec.europa.eu::88b390d2-0779-40d2-bd70-b822232250fe" providerId="AD" clId="Web-{3B6FC876-9A81-E405-A020-5BFF1CF8BCBA}" dt="2025-06-18T15:24:07.784" v="79"/>
        <pc:sldMkLst>
          <pc:docMk/>
          <pc:sldMk cId="1386708357" sldId="529"/>
        </pc:sldMkLst>
        <pc:spChg chg="mod">
          <ac:chgData name="BOTA Florin Mircea (DIGIT)" userId="S::florin-mircea.bota@ec.europa.eu::88b390d2-0779-40d2-bd70-b822232250fe" providerId="AD" clId="Web-{3B6FC876-9A81-E405-A020-5BFF1CF8BCBA}" dt="2025-06-18T15:12:42.276" v="42" actId="20577"/>
          <ac:spMkLst>
            <pc:docMk/>
            <pc:sldMk cId="1386708357" sldId="529"/>
            <ac:spMk id="2" creationId="{44B1C292-098A-C297-7418-39D2EF6E4D31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836124-4C44-4356-8D88-15965EBDE60D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DAAFC0B3-B407-4904-9960-07288A2B887C}">
      <dgm:prSet/>
      <dgm:spPr/>
      <dgm:t>
        <a:bodyPr/>
        <a:lstStyle/>
        <a:p>
          <a:pPr>
            <a:defRPr b="1"/>
          </a:pPr>
          <a:r>
            <a:rPr lang="en-US" b="0" i="0"/>
            <a:t>AWS Advanced Shield</a:t>
          </a:r>
          <a:endParaRPr lang="en-US"/>
        </a:p>
      </dgm:t>
    </dgm:pt>
    <dgm:pt modelId="{AB542CCF-23DA-4E70-AA82-D0F1267F6DB8}" type="parTrans" cxnId="{E7F97C17-85C0-4D84-B920-A0FE57248BCF}">
      <dgm:prSet/>
      <dgm:spPr/>
      <dgm:t>
        <a:bodyPr/>
        <a:lstStyle/>
        <a:p>
          <a:endParaRPr lang="en-US"/>
        </a:p>
      </dgm:t>
    </dgm:pt>
    <dgm:pt modelId="{F7DFB35D-9FF6-42B2-9D24-5D8C22932D22}" type="sibTrans" cxnId="{E7F97C17-85C0-4D84-B920-A0FE57248BCF}">
      <dgm:prSet/>
      <dgm:spPr/>
      <dgm:t>
        <a:bodyPr/>
        <a:lstStyle/>
        <a:p>
          <a:endParaRPr lang="en-US"/>
        </a:p>
      </dgm:t>
    </dgm:pt>
    <dgm:pt modelId="{A8333D42-9798-473E-9D8B-9503B3BE059B}">
      <dgm:prSet/>
      <dgm:spPr/>
      <dgm:t>
        <a:bodyPr/>
        <a:lstStyle/>
        <a:p>
          <a:r>
            <a:rPr lang="en-US" b="0" i="0"/>
            <a:t>AWS Shield Response Team with proactive engagement</a:t>
          </a:r>
          <a:endParaRPr lang="en-US"/>
        </a:p>
      </dgm:t>
    </dgm:pt>
    <dgm:pt modelId="{2C9F618B-3D3C-4180-91CF-78116D9B17DC}" type="parTrans" cxnId="{5E711810-8700-46DE-B31D-30EEE71DDED6}">
      <dgm:prSet/>
      <dgm:spPr/>
      <dgm:t>
        <a:bodyPr/>
        <a:lstStyle/>
        <a:p>
          <a:endParaRPr lang="en-US"/>
        </a:p>
      </dgm:t>
    </dgm:pt>
    <dgm:pt modelId="{213F5404-03B4-4916-858D-D830F20D2FEF}" type="sibTrans" cxnId="{5E711810-8700-46DE-B31D-30EEE71DDED6}">
      <dgm:prSet/>
      <dgm:spPr/>
      <dgm:t>
        <a:bodyPr/>
        <a:lstStyle/>
        <a:p>
          <a:endParaRPr lang="en-US"/>
        </a:p>
      </dgm:t>
    </dgm:pt>
    <dgm:pt modelId="{4906DA18-6717-410B-8E09-E37FEC9B28B7}">
      <dgm:prSet/>
      <dgm:spPr/>
      <dgm:t>
        <a:bodyPr/>
        <a:lstStyle/>
        <a:p>
          <a:pPr>
            <a:defRPr b="1"/>
          </a:pPr>
          <a:r>
            <a:rPr lang="en-US" b="0" i="0"/>
            <a:t>AWS WAF</a:t>
          </a:r>
          <a:endParaRPr lang="en-US"/>
        </a:p>
      </dgm:t>
    </dgm:pt>
    <dgm:pt modelId="{D3FCFCB2-F8E7-4906-8DCB-287BAA264EB3}" type="parTrans" cxnId="{180303B4-F046-4813-8260-5E3092D72E45}">
      <dgm:prSet/>
      <dgm:spPr/>
      <dgm:t>
        <a:bodyPr/>
        <a:lstStyle/>
        <a:p>
          <a:endParaRPr lang="en-US"/>
        </a:p>
      </dgm:t>
    </dgm:pt>
    <dgm:pt modelId="{3822746D-B7AE-40D0-876F-5E6C8E505327}" type="sibTrans" cxnId="{180303B4-F046-4813-8260-5E3092D72E45}">
      <dgm:prSet/>
      <dgm:spPr/>
      <dgm:t>
        <a:bodyPr/>
        <a:lstStyle/>
        <a:p>
          <a:endParaRPr lang="en-US"/>
        </a:p>
      </dgm:t>
    </dgm:pt>
    <dgm:pt modelId="{77F13791-29E7-432D-BE63-347E9011E948}">
      <dgm:prSet/>
      <dgm:spPr/>
      <dgm:t>
        <a:bodyPr/>
        <a:lstStyle/>
        <a:p>
          <a:r>
            <a:rPr lang="en-US" b="0" i="0"/>
            <a:t>IP reputation, known DDoS IPs, known bots and crawlers, blacklists …</a:t>
          </a:r>
          <a:endParaRPr lang="en-US"/>
        </a:p>
      </dgm:t>
    </dgm:pt>
    <dgm:pt modelId="{24A2F978-7079-4287-B5A6-79AD6CF22BAD}" type="parTrans" cxnId="{0FC4AA02-8ABA-4505-8D5A-5F8108BE2FA2}">
      <dgm:prSet/>
      <dgm:spPr/>
      <dgm:t>
        <a:bodyPr/>
        <a:lstStyle/>
        <a:p>
          <a:endParaRPr lang="en-US"/>
        </a:p>
      </dgm:t>
    </dgm:pt>
    <dgm:pt modelId="{DC44BD36-6E8D-4DE1-8671-DC1E900ED07E}" type="sibTrans" cxnId="{0FC4AA02-8ABA-4505-8D5A-5F8108BE2FA2}">
      <dgm:prSet/>
      <dgm:spPr/>
      <dgm:t>
        <a:bodyPr/>
        <a:lstStyle/>
        <a:p>
          <a:endParaRPr lang="en-US"/>
        </a:p>
      </dgm:t>
    </dgm:pt>
    <dgm:pt modelId="{5A5476F7-4F03-462D-820F-F165185FFCF2}">
      <dgm:prSet/>
      <dgm:spPr/>
      <dgm:t>
        <a:bodyPr/>
        <a:lstStyle/>
        <a:p>
          <a:pPr>
            <a:defRPr b="1"/>
          </a:pPr>
          <a:r>
            <a:rPr lang="en-US" b="0" i="0"/>
            <a:t>Scalability </a:t>
          </a:r>
          <a:endParaRPr lang="en-US"/>
        </a:p>
      </dgm:t>
    </dgm:pt>
    <dgm:pt modelId="{E0DD83E5-75A7-46E5-B732-DF0B5DD42827}" type="parTrans" cxnId="{7CB5BB1F-F3D6-4ED7-9963-43CEDC674256}">
      <dgm:prSet/>
      <dgm:spPr/>
      <dgm:t>
        <a:bodyPr/>
        <a:lstStyle/>
        <a:p>
          <a:endParaRPr lang="en-US"/>
        </a:p>
      </dgm:t>
    </dgm:pt>
    <dgm:pt modelId="{099916A6-0F67-4387-A2B7-3B3575508C99}" type="sibTrans" cxnId="{7CB5BB1F-F3D6-4ED7-9963-43CEDC674256}">
      <dgm:prSet/>
      <dgm:spPr/>
      <dgm:t>
        <a:bodyPr/>
        <a:lstStyle/>
        <a:p>
          <a:endParaRPr lang="en-US"/>
        </a:p>
      </dgm:t>
    </dgm:pt>
    <dgm:pt modelId="{A26CEA80-AC22-47CF-82E8-E604369BB819}">
      <dgm:prSet/>
      <dgm:spPr/>
      <dgm:t>
        <a:bodyPr/>
        <a:lstStyle/>
        <a:p>
          <a:pPr>
            <a:defRPr b="1"/>
          </a:pPr>
          <a:r>
            <a:rPr lang="en-US" b="0" i="0"/>
            <a:t>Cache and various rules (further details later)</a:t>
          </a:r>
          <a:endParaRPr lang="en-US"/>
        </a:p>
      </dgm:t>
    </dgm:pt>
    <dgm:pt modelId="{FF4A1D20-38B3-4CAC-B995-855CDF6A2BC9}" type="parTrans" cxnId="{26339E20-8C5F-414F-A476-6CBB9EFC1EC0}">
      <dgm:prSet/>
      <dgm:spPr/>
      <dgm:t>
        <a:bodyPr/>
        <a:lstStyle/>
        <a:p>
          <a:endParaRPr lang="en-US"/>
        </a:p>
      </dgm:t>
    </dgm:pt>
    <dgm:pt modelId="{57F7107E-F72C-4BDE-8914-3400D20C8D83}" type="sibTrans" cxnId="{26339E20-8C5F-414F-A476-6CBB9EFC1EC0}">
      <dgm:prSet/>
      <dgm:spPr/>
      <dgm:t>
        <a:bodyPr/>
        <a:lstStyle/>
        <a:p>
          <a:endParaRPr lang="en-US"/>
        </a:p>
      </dgm:t>
    </dgm:pt>
    <dgm:pt modelId="{01944372-A75B-460D-98B8-61609E66B6ED}" type="pres">
      <dgm:prSet presAssocID="{38836124-4C44-4356-8D88-15965EBDE60D}" presName="root" presStyleCnt="0">
        <dgm:presLayoutVars>
          <dgm:dir/>
          <dgm:resizeHandles val="exact"/>
        </dgm:presLayoutVars>
      </dgm:prSet>
      <dgm:spPr/>
    </dgm:pt>
    <dgm:pt modelId="{63708D49-246C-4F42-BF80-412B941C447F}" type="pres">
      <dgm:prSet presAssocID="{DAAFC0B3-B407-4904-9960-07288A2B887C}" presName="compNode" presStyleCnt="0"/>
      <dgm:spPr/>
    </dgm:pt>
    <dgm:pt modelId="{0B32DF84-4D2C-49F7-9E0C-D6C2AC8A4A45}" type="pres">
      <dgm:prSet presAssocID="{DAAFC0B3-B407-4904-9960-07288A2B887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1126C2F7-11C9-40A4-83A7-EC01C5FE9261}" type="pres">
      <dgm:prSet presAssocID="{DAAFC0B3-B407-4904-9960-07288A2B887C}" presName="iconSpace" presStyleCnt="0"/>
      <dgm:spPr/>
    </dgm:pt>
    <dgm:pt modelId="{96104652-C5F8-4DF5-8131-E9ED7B1C59F6}" type="pres">
      <dgm:prSet presAssocID="{DAAFC0B3-B407-4904-9960-07288A2B887C}" presName="parTx" presStyleLbl="revTx" presStyleIdx="0" presStyleCnt="8">
        <dgm:presLayoutVars>
          <dgm:chMax val="0"/>
          <dgm:chPref val="0"/>
        </dgm:presLayoutVars>
      </dgm:prSet>
      <dgm:spPr/>
    </dgm:pt>
    <dgm:pt modelId="{45D5CCD0-9472-4B48-825C-1EDDF85214A4}" type="pres">
      <dgm:prSet presAssocID="{DAAFC0B3-B407-4904-9960-07288A2B887C}" presName="txSpace" presStyleCnt="0"/>
      <dgm:spPr/>
    </dgm:pt>
    <dgm:pt modelId="{04951AA9-B6F6-4328-842C-BEB23F5C1516}" type="pres">
      <dgm:prSet presAssocID="{DAAFC0B3-B407-4904-9960-07288A2B887C}" presName="desTx" presStyleLbl="revTx" presStyleIdx="1" presStyleCnt="8">
        <dgm:presLayoutVars/>
      </dgm:prSet>
      <dgm:spPr/>
    </dgm:pt>
    <dgm:pt modelId="{82D0DDBB-28AA-43D0-A0B5-AEF11F439DEF}" type="pres">
      <dgm:prSet presAssocID="{F7DFB35D-9FF6-42B2-9D24-5D8C22932D22}" presName="sibTrans" presStyleCnt="0"/>
      <dgm:spPr/>
    </dgm:pt>
    <dgm:pt modelId="{26AE35DC-5DC2-4C9D-922A-33CB4F8A18FB}" type="pres">
      <dgm:prSet presAssocID="{4906DA18-6717-410B-8E09-E37FEC9B28B7}" presName="compNode" presStyleCnt="0"/>
      <dgm:spPr/>
    </dgm:pt>
    <dgm:pt modelId="{D0EE1F9E-76F6-4282-8767-B18CB6ED6D8E}" type="pres">
      <dgm:prSet presAssocID="{4906DA18-6717-410B-8E09-E37FEC9B28B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ud Computing"/>
        </a:ext>
      </dgm:extLst>
    </dgm:pt>
    <dgm:pt modelId="{C208974A-30B7-4808-BA59-5E5C589C16F0}" type="pres">
      <dgm:prSet presAssocID="{4906DA18-6717-410B-8E09-E37FEC9B28B7}" presName="iconSpace" presStyleCnt="0"/>
      <dgm:spPr/>
    </dgm:pt>
    <dgm:pt modelId="{9C19D023-F271-46E4-B468-249A470353C9}" type="pres">
      <dgm:prSet presAssocID="{4906DA18-6717-410B-8E09-E37FEC9B28B7}" presName="parTx" presStyleLbl="revTx" presStyleIdx="2" presStyleCnt="8">
        <dgm:presLayoutVars>
          <dgm:chMax val="0"/>
          <dgm:chPref val="0"/>
        </dgm:presLayoutVars>
      </dgm:prSet>
      <dgm:spPr/>
    </dgm:pt>
    <dgm:pt modelId="{2F02CF9C-BEF8-4E87-A181-241D5A24B191}" type="pres">
      <dgm:prSet presAssocID="{4906DA18-6717-410B-8E09-E37FEC9B28B7}" presName="txSpace" presStyleCnt="0"/>
      <dgm:spPr/>
    </dgm:pt>
    <dgm:pt modelId="{072E6753-197F-4136-8539-CEAACAA9CCD4}" type="pres">
      <dgm:prSet presAssocID="{4906DA18-6717-410B-8E09-E37FEC9B28B7}" presName="desTx" presStyleLbl="revTx" presStyleIdx="3" presStyleCnt="8">
        <dgm:presLayoutVars/>
      </dgm:prSet>
      <dgm:spPr/>
    </dgm:pt>
    <dgm:pt modelId="{EAC79EF7-7D7E-47A4-A26A-F5891481EB06}" type="pres">
      <dgm:prSet presAssocID="{3822746D-B7AE-40D0-876F-5E6C8E505327}" presName="sibTrans" presStyleCnt="0"/>
      <dgm:spPr/>
    </dgm:pt>
    <dgm:pt modelId="{31DE7B35-0635-441C-A2CC-2391552EDC79}" type="pres">
      <dgm:prSet presAssocID="{5A5476F7-4F03-462D-820F-F165185FFCF2}" presName="compNode" presStyleCnt="0"/>
      <dgm:spPr/>
    </dgm:pt>
    <dgm:pt modelId="{3C6144B3-A3A3-4DBD-B44A-ACEC248E1E3E}" type="pres">
      <dgm:prSet presAssocID="{5A5476F7-4F03-462D-820F-F165185FFCF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7D3E906-F4C2-4153-80F9-811E69DF6015}" type="pres">
      <dgm:prSet presAssocID="{5A5476F7-4F03-462D-820F-F165185FFCF2}" presName="iconSpace" presStyleCnt="0"/>
      <dgm:spPr/>
    </dgm:pt>
    <dgm:pt modelId="{5F373EE5-768F-4460-ABF7-24FB299EC41B}" type="pres">
      <dgm:prSet presAssocID="{5A5476F7-4F03-462D-820F-F165185FFCF2}" presName="parTx" presStyleLbl="revTx" presStyleIdx="4" presStyleCnt="8">
        <dgm:presLayoutVars>
          <dgm:chMax val="0"/>
          <dgm:chPref val="0"/>
        </dgm:presLayoutVars>
      </dgm:prSet>
      <dgm:spPr/>
    </dgm:pt>
    <dgm:pt modelId="{7D6A86C3-C430-40DF-928E-40574886AF14}" type="pres">
      <dgm:prSet presAssocID="{5A5476F7-4F03-462D-820F-F165185FFCF2}" presName="txSpace" presStyleCnt="0"/>
      <dgm:spPr/>
    </dgm:pt>
    <dgm:pt modelId="{D3151D0E-729F-4A8C-A522-F3E53FE3E796}" type="pres">
      <dgm:prSet presAssocID="{5A5476F7-4F03-462D-820F-F165185FFCF2}" presName="desTx" presStyleLbl="revTx" presStyleIdx="5" presStyleCnt="8">
        <dgm:presLayoutVars/>
      </dgm:prSet>
      <dgm:spPr/>
    </dgm:pt>
    <dgm:pt modelId="{FFE064B4-CDD0-461A-BB1A-6A110F5DB9B7}" type="pres">
      <dgm:prSet presAssocID="{099916A6-0F67-4387-A2B7-3B3575508C99}" presName="sibTrans" presStyleCnt="0"/>
      <dgm:spPr/>
    </dgm:pt>
    <dgm:pt modelId="{83F9F204-79DA-418D-98E4-796486F7032D}" type="pres">
      <dgm:prSet presAssocID="{A26CEA80-AC22-47CF-82E8-E604369BB819}" presName="compNode" presStyleCnt="0"/>
      <dgm:spPr/>
    </dgm:pt>
    <dgm:pt modelId="{E150D291-BA36-4ADF-9D6F-5C934C351A9E}" type="pres">
      <dgm:prSet presAssocID="{A26CEA80-AC22-47CF-82E8-E604369BB81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AB23F5B9-54DF-40FE-8D4B-2627BFDFB3B1}" type="pres">
      <dgm:prSet presAssocID="{A26CEA80-AC22-47CF-82E8-E604369BB819}" presName="iconSpace" presStyleCnt="0"/>
      <dgm:spPr/>
    </dgm:pt>
    <dgm:pt modelId="{DEAB07A8-69C0-47AE-B850-232FB45A8FDF}" type="pres">
      <dgm:prSet presAssocID="{A26CEA80-AC22-47CF-82E8-E604369BB819}" presName="parTx" presStyleLbl="revTx" presStyleIdx="6" presStyleCnt="8">
        <dgm:presLayoutVars>
          <dgm:chMax val="0"/>
          <dgm:chPref val="0"/>
        </dgm:presLayoutVars>
      </dgm:prSet>
      <dgm:spPr/>
    </dgm:pt>
    <dgm:pt modelId="{21F9CBB4-5F72-4B32-8666-1559508A1803}" type="pres">
      <dgm:prSet presAssocID="{A26CEA80-AC22-47CF-82E8-E604369BB819}" presName="txSpace" presStyleCnt="0"/>
      <dgm:spPr/>
    </dgm:pt>
    <dgm:pt modelId="{07DF48EF-7313-4BA1-A89D-E029B0665F9A}" type="pres">
      <dgm:prSet presAssocID="{A26CEA80-AC22-47CF-82E8-E604369BB819}" presName="desTx" presStyleLbl="revTx" presStyleIdx="7" presStyleCnt="8">
        <dgm:presLayoutVars/>
      </dgm:prSet>
      <dgm:spPr/>
    </dgm:pt>
  </dgm:ptLst>
  <dgm:cxnLst>
    <dgm:cxn modelId="{0FC4AA02-8ABA-4505-8D5A-5F8108BE2FA2}" srcId="{4906DA18-6717-410B-8E09-E37FEC9B28B7}" destId="{77F13791-29E7-432D-BE63-347E9011E948}" srcOrd="0" destOrd="0" parTransId="{24A2F978-7079-4287-B5A6-79AD6CF22BAD}" sibTransId="{DC44BD36-6E8D-4DE1-8671-DC1E900ED07E}"/>
    <dgm:cxn modelId="{28CE010A-7E3A-44C4-AA7F-1E3BDC8FD50D}" type="presOf" srcId="{A26CEA80-AC22-47CF-82E8-E604369BB819}" destId="{DEAB07A8-69C0-47AE-B850-232FB45A8FDF}" srcOrd="0" destOrd="0" presId="urn:microsoft.com/office/officeart/2018/5/layout/CenteredIconLabelDescriptionList"/>
    <dgm:cxn modelId="{5E711810-8700-46DE-B31D-30EEE71DDED6}" srcId="{DAAFC0B3-B407-4904-9960-07288A2B887C}" destId="{A8333D42-9798-473E-9D8B-9503B3BE059B}" srcOrd="0" destOrd="0" parTransId="{2C9F618B-3D3C-4180-91CF-78116D9B17DC}" sibTransId="{213F5404-03B4-4916-858D-D830F20D2FEF}"/>
    <dgm:cxn modelId="{E7F97C17-85C0-4D84-B920-A0FE57248BCF}" srcId="{38836124-4C44-4356-8D88-15965EBDE60D}" destId="{DAAFC0B3-B407-4904-9960-07288A2B887C}" srcOrd="0" destOrd="0" parTransId="{AB542CCF-23DA-4E70-AA82-D0F1267F6DB8}" sibTransId="{F7DFB35D-9FF6-42B2-9D24-5D8C22932D22}"/>
    <dgm:cxn modelId="{7CB5BB1F-F3D6-4ED7-9963-43CEDC674256}" srcId="{38836124-4C44-4356-8D88-15965EBDE60D}" destId="{5A5476F7-4F03-462D-820F-F165185FFCF2}" srcOrd="2" destOrd="0" parTransId="{E0DD83E5-75A7-46E5-B732-DF0B5DD42827}" sibTransId="{099916A6-0F67-4387-A2B7-3B3575508C99}"/>
    <dgm:cxn modelId="{26339E20-8C5F-414F-A476-6CBB9EFC1EC0}" srcId="{38836124-4C44-4356-8D88-15965EBDE60D}" destId="{A26CEA80-AC22-47CF-82E8-E604369BB819}" srcOrd="3" destOrd="0" parTransId="{FF4A1D20-38B3-4CAC-B995-855CDF6A2BC9}" sibTransId="{57F7107E-F72C-4BDE-8914-3400D20C8D83}"/>
    <dgm:cxn modelId="{39638E40-AF06-4D69-AA90-45320C83B53E}" type="presOf" srcId="{77F13791-29E7-432D-BE63-347E9011E948}" destId="{072E6753-197F-4136-8539-CEAACAA9CCD4}" srcOrd="0" destOrd="0" presId="urn:microsoft.com/office/officeart/2018/5/layout/CenteredIconLabelDescriptionList"/>
    <dgm:cxn modelId="{BC26704E-7B13-4C99-A211-D8C0F719BD9A}" type="presOf" srcId="{38836124-4C44-4356-8D88-15965EBDE60D}" destId="{01944372-A75B-460D-98B8-61609E66B6ED}" srcOrd="0" destOrd="0" presId="urn:microsoft.com/office/officeart/2018/5/layout/CenteredIconLabelDescriptionList"/>
    <dgm:cxn modelId="{0FD9B973-EBE5-4862-B96C-4F59D029093C}" type="presOf" srcId="{A8333D42-9798-473E-9D8B-9503B3BE059B}" destId="{04951AA9-B6F6-4328-842C-BEB23F5C1516}" srcOrd="0" destOrd="0" presId="urn:microsoft.com/office/officeart/2018/5/layout/CenteredIconLabelDescriptionList"/>
    <dgm:cxn modelId="{D51F975A-8B0C-4D67-82C2-A417CB857B48}" type="presOf" srcId="{5A5476F7-4F03-462D-820F-F165185FFCF2}" destId="{5F373EE5-768F-4460-ABF7-24FB299EC41B}" srcOrd="0" destOrd="0" presId="urn:microsoft.com/office/officeart/2018/5/layout/CenteredIconLabelDescriptionList"/>
    <dgm:cxn modelId="{17B382A8-0145-43E1-9E2A-0975064FD2B8}" type="presOf" srcId="{4906DA18-6717-410B-8E09-E37FEC9B28B7}" destId="{9C19D023-F271-46E4-B468-249A470353C9}" srcOrd="0" destOrd="0" presId="urn:microsoft.com/office/officeart/2018/5/layout/CenteredIconLabelDescriptionList"/>
    <dgm:cxn modelId="{180303B4-F046-4813-8260-5E3092D72E45}" srcId="{38836124-4C44-4356-8D88-15965EBDE60D}" destId="{4906DA18-6717-410B-8E09-E37FEC9B28B7}" srcOrd="1" destOrd="0" parTransId="{D3FCFCB2-F8E7-4906-8DCB-287BAA264EB3}" sibTransId="{3822746D-B7AE-40D0-876F-5E6C8E505327}"/>
    <dgm:cxn modelId="{28ED3CEC-FF3C-4BA5-8F47-AC37FE10DEF4}" type="presOf" srcId="{DAAFC0B3-B407-4904-9960-07288A2B887C}" destId="{96104652-C5F8-4DF5-8131-E9ED7B1C59F6}" srcOrd="0" destOrd="0" presId="urn:microsoft.com/office/officeart/2018/5/layout/CenteredIconLabelDescriptionList"/>
    <dgm:cxn modelId="{480035EC-55AA-434B-834A-3162E5BBD2EC}" type="presParOf" srcId="{01944372-A75B-460D-98B8-61609E66B6ED}" destId="{63708D49-246C-4F42-BF80-412B941C447F}" srcOrd="0" destOrd="0" presId="urn:microsoft.com/office/officeart/2018/5/layout/CenteredIconLabelDescriptionList"/>
    <dgm:cxn modelId="{0C60A2DF-53CF-4F1E-A1F3-BE430FD60B49}" type="presParOf" srcId="{63708D49-246C-4F42-BF80-412B941C447F}" destId="{0B32DF84-4D2C-49F7-9E0C-D6C2AC8A4A45}" srcOrd="0" destOrd="0" presId="urn:microsoft.com/office/officeart/2018/5/layout/CenteredIconLabelDescriptionList"/>
    <dgm:cxn modelId="{ABB4DED6-0DFC-41EB-BED2-37369C2A4773}" type="presParOf" srcId="{63708D49-246C-4F42-BF80-412B941C447F}" destId="{1126C2F7-11C9-40A4-83A7-EC01C5FE9261}" srcOrd="1" destOrd="0" presId="urn:microsoft.com/office/officeart/2018/5/layout/CenteredIconLabelDescriptionList"/>
    <dgm:cxn modelId="{99899873-BA97-4588-9C26-2869B8DA2E5B}" type="presParOf" srcId="{63708D49-246C-4F42-BF80-412B941C447F}" destId="{96104652-C5F8-4DF5-8131-E9ED7B1C59F6}" srcOrd="2" destOrd="0" presId="urn:microsoft.com/office/officeart/2018/5/layout/CenteredIconLabelDescriptionList"/>
    <dgm:cxn modelId="{D7B7C6DB-A488-4274-9B0E-C6EDBD357744}" type="presParOf" srcId="{63708D49-246C-4F42-BF80-412B941C447F}" destId="{45D5CCD0-9472-4B48-825C-1EDDF85214A4}" srcOrd="3" destOrd="0" presId="urn:microsoft.com/office/officeart/2018/5/layout/CenteredIconLabelDescriptionList"/>
    <dgm:cxn modelId="{57D3D5C4-86DB-44BB-B16A-B1C8DECEDFC9}" type="presParOf" srcId="{63708D49-246C-4F42-BF80-412B941C447F}" destId="{04951AA9-B6F6-4328-842C-BEB23F5C1516}" srcOrd="4" destOrd="0" presId="urn:microsoft.com/office/officeart/2018/5/layout/CenteredIconLabelDescriptionList"/>
    <dgm:cxn modelId="{5F471894-6D81-4433-9A44-343B5F542A98}" type="presParOf" srcId="{01944372-A75B-460D-98B8-61609E66B6ED}" destId="{82D0DDBB-28AA-43D0-A0B5-AEF11F439DEF}" srcOrd="1" destOrd="0" presId="urn:microsoft.com/office/officeart/2018/5/layout/CenteredIconLabelDescriptionList"/>
    <dgm:cxn modelId="{2BAF02F3-C8B3-4C8A-9AD2-5345ECCDA421}" type="presParOf" srcId="{01944372-A75B-460D-98B8-61609E66B6ED}" destId="{26AE35DC-5DC2-4C9D-922A-33CB4F8A18FB}" srcOrd="2" destOrd="0" presId="urn:microsoft.com/office/officeart/2018/5/layout/CenteredIconLabelDescriptionList"/>
    <dgm:cxn modelId="{B6B09C2A-4831-4CAA-A80F-831ACCC75571}" type="presParOf" srcId="{26AE35DC-5DC2-4C9D-922A-33CB4F8A18FB}" destId="{D0EE1F9E-76F6-4282-8767-B18CB6ED6D8E}" srcOrd="0" destOrd="0" presId="urn:microsoft.com/office/officeart/2018/5/layout/CenteredIconLabelDescriptionList"/>
    <dgm:cxn modelId="{8CA1696C-9B89-4878-8B97-FE8ADBCBD6A1}" type="presParOf" srcId="{26AE35DC-5DC2-4C9D-922A-33CB4F8A18FB}" destId="{C208974A-30B7-4808-BA59-5E5C589C16F0}" srcOrd="1" destOrd="0" presId="urn:microsoft.com/office/officeart/2018/5/layout/CenteredIconLabelDescriptionList"/>
    <dgm:cxn modelId="{021E1971-5ECB-4476-B719-63526D5C0573}" type="presParOf" srcId="{26AE35DC-5DC2-4C9D-922A-33CB4F8A18FB}" destId="{9C19D023-F271-46E4-B468-249A470353C9}" srcOrd="2" destOrd="0" presId="urn:microsoft.com/office/officeart/2018/5/layout/CenteredIconLabelDescriptionList"/>
    <dgm:cxn modelId="{5C88E471-6C73-4047-A4AD-58477E299AB9}" type="presParOf" srcId="{26AE35DC-5DC2-4C9D-922A-33CB4F8A18FB}" destId="{2F02CF9C-BEF8-4E87-A181-241D5A24B191}" srcOrd="3" destOrd="0" presId="urn:microsoft.com/office/officeart/2018/5/layout/CenteredIconLabelDescriptionList"/>
    <dgm:cxn modelId="{AFC490D9-4BAB-4B96-9067-E1784EFC506E}" type="presParOf" srcId="{26AE35DC-5DC2-4C9D-922A-33CB4F8A18FB}" destId="{072E6753-197F-4136-8539-CEAACAA9CCD4}" srcOrd="4" destOrd="0" presId="urn:microsoft.com/office/officeart/2018/5/layout/CenteredIconLabelDescriptionList"/>
    <dgm:cxn modelId="{7ADAC0EC-BFC7-4C89-96AD-C3BFB4A55E27}" type="presParOf" srcId="{01944372-A75B-460D-98B8-61609E66B6ED}" destId="{EAC79EF7-7D7E-47A4-A26A-F5891481EB06}" srcOrd="3" destOrd="0" presId="urn:microsoft.com/office/officeart/2018/5/layout/CenteredIconLabelDescriptionList"/>
    <dgm:cxn modelId="{69E00EA2-76F4-4F1D-A770-E038D1922AB0}" type="presParOf" srcId="{01944372-A75B-460D-98B8-61609E66B6ED}" destId="{31DE7B35-0635-441C-A2CC-2391552EDC79}" srcOrd="4" destOrd="0" presId="urn:microsoft.com/office/officeart/2018/5/layout/CenteredIconLabelDescriptionList"/>
    <dgm:cxn modelId="{541C5367-E2C8-4155-809F-6E23424F5E09}" type="presParOf" srcId="{31DE7B35-0635-441C-A2CC-2391552EDC79}" destId="{3C6144B3-A3A3-4DBD-B44A-ACEC248E1E3E}" srcOrd="0" destOrd="0" presId="urn:microsoft.com/office/officeart/2018/5/layout/CenteredIconLabelDescriptionList"/>
    <dgm:cxn modelId="{352C0C0E-D65D-4EC0-BA21-219C2A9B9438}" type="presParOf" srcId="{31DE7B35-0635-441C-A2CC-2391552EDC79}" destId="{67D3E906-F4C2-4153-80F9-811E69DF6015}" srcOrd="1" destOrd="0" presId="urn:microsoft.com/office/officeart/2018/5/layout/CenteredIconLabelDescriptionList"/>
    <dgm:cxn modelId="{A72460D2-881C-4B03-8E95-6E0139AFAF60}" type="presParOf" srcId="{31DE7B35-0635-441C-A2CC-2391552EDC79}" destId="{5F373EE5-768F-4460-ABF7-24FB299EC41B}" srcOrd="2" destOrd="0" presId="urn:microsoft.com/office/officeart/2018/5/layout/CenteredIconLabelDescriptionList"/>
    <dgm:cxn modelId="{7E1E1C43-5AC1-4EEE-BE5F-E37DF73CC592}" type="presParOf" srcId="{31DE7B35-0635-441C-A2CC-2391552EDC79}" destId="{7D6A86C3-C430-40DF-928E-40574886AF14}" srcOrd="3" destOrd="0" presId="urn:microsoft.com/office/officeart/2018/5/layout/CenteredIconLabelDescriptionList"/>
    <dgm:cxn modelId="{FDA726B9-33B3-4D12-9239-0443A96FAE53}" type="presParOf" srcId="{31DE7B35-0635-441C-A2CC-2391552EDC79}" destId="{D3151D0E-729F-4A8C-A522-F3E53FE3E796}" srcOrd="4" destOrd="0" presId="urn:microsoft.com/office/officeart/2018/5/layout/CenteredIconLabelDescriptionList"/>
    <dgm:cxn modelId="{B46CCF2E-A915-4533-AED1-A72F2DE77D88}" type="presParOf" srcId="{01944372-A75B-460D-98B8-61609E66B6ED}" destId="{FFE064B4-CDD0-461A-BB1A-6A110F5DB9B7}" srcOrd="5" destOrd="0" presId="urn:microsoft.com/office/officeart/2018/5/layout/CenteredIconLabelDescriptionList"/>
    <dgm:cxn modelId="{AEC2D3A4-D92C-4681-9FB1-062AA9DBF070}" type="presParOf" srcId="{01944372-A75B-460D-98B8-61609E66B6ED}" destId="{83F9F204-79DA-418D-98E4-796486F7032D}" srcOrd="6" destOrd="0" presId="urn:microsoft.com/office/officeart/2018/5/layout/CenteredIconLabelDescriptionList"/>
    <dgm:cxn modelId="{C9B569CD-07E6-43A7-A4FF-5F0A8AF00657}" type="presParOf" srcId="{83F9F204-79DA-418D-98E4-796486F7032D}" destId="{E150D291-BA36-4ADF-9D6F-5C934C351A9E}" srcOrd="0" destOrd="0" presId="urn:microsoft.com/office/officeart/2018/5/layout/CenteredIconLabelDescriptionList"/>
    <dgm:cxn modelId="{8B6A88BC-A2CA-42FF-948F-621C22CA4713}" type="presParOf" srcId="{83F9F204-79DA-418D-98E4-796486F7032D}" destId="{AB23F5B9-54DF-40FE-8D4B-2627BFDFB3B1}" srcOrd="1" destOrd="0" presId="urn:microsoft.com/office/officeart/2018/5/layout/CenteredIconLabelDescriptionList"/>
    <dgm:cxn modelId="{4066894D-B42D-450A-A2EB-6D8ABED7563A}" type="presParOf" srcId="{83F9F204-79DA-418D-98E4-796486F7032D}" destId="{DEAB07A8-69C0-47AE-B850-232FB45A8FDF}" srcOrd="2" destOrd="0" presId="urn:microsoft.com/office/officeart/2018/5/layout/CenteredIconLabelDescriptionList"/>
    <dgm:cxn modelId="{37D6D759-DB3C-47E4-B6DB-836B2A612637}" type="presParOf" srcId="{83F9F204-79DA-418D-98E4-796486F7032D}" destId="{21F9CBB4-5F72-4B32-8666-1559508A1803}" srcOrd="3" destOrd="0" presId="urn:microsoft.com/office/officeart/2018/5/layout/CenteredIconLabelDescriptionList"/>
    <dgm:cxn modelId="{AA7F677E-5A33-48E7-BCBC-E8FB0208F9BD}" type="presParOf" srcId="{83F9F204-79DA-418D-98E4-796486F7032D}" destId="{07DF48EF-7313-4BA1-A89D-E029B0665F9A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32DF84-4D2C-49F7-9E0C-D6C2AC8A4A45}">
      <dsp:nvSpPr>
        <dsp:cNvPr id="0" name=""/>
        <dsp:cNvSpPr/>
      </dsp:nvSpPr>
      <dsp:spPr>
        <a:xfrm>
          <a:off x="785806" y="1067395"/>
          <a:ext cx="843117" cy="8431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104652-C5F8-4DF5-8131-E9ED7B1C59F6}">
      <dsp:nvSpPr>
        <dsp:cNvPr id="0" name=""/>
        <dsp:cNvSpPr/>
      </dsp:nvSpPr>
      <dsp:spPr>
        <a:xfrm>
          <a:off x="2912" y="1985618"/>
          <a:ext cx="2408906" cy="372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0" i="0" kern="1200"/>
            <a:t>AWS Advanced Shield</a:t>
          </a:r>
          <a:endParaRPr lang="en-US" sz="1400" kern="1200"/>
        </a:p>
      </dsp:txBody>
      <dsp:txXfrm>
        <a:off x="2912" y="1985618"/>
        <a:ext cx="2408906" cy="372627"/>
      </dsp:txXfrm>
    </dsp:sp>
    <dsp:sp modelId="{04951AA9-B6F6-4328-842C-BEB23F5C1516}">
      <dsp:nvSpPr>
        <dsp:cNvPr id="0" name=""/>
        <dsp:cNvSpPr/>
      </dsp:nvSpPr>
      <dsp:spPr>
        <a:xfrm>
          <a:off x="2912" y="2393179"/>
          <a:ext cx="2408906" cy="420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/>
            <a:t>AWS Shield Response Team with proactive engagement</a:t>
          </a:r>
          <a:endParaRPr lang="en-US" sz="1100" kern="1200"/>
        </a:p>
      </dsp:txBody>
      <dsp:txXfrm>
        <a:off x="2912" y="2393179"/>
        <a:ext cx="2408906" cy="420863"/>
      </dsp:txXfrm>
    </dsp:sp>
    <dsp:sp modelId="{D0EE1F9E-76F6-4282-8767-B18CB6ED6D8E}">
      <dsp:nvSpPr>
        <dsp:cNvPr id="0" name=""/>
        <dsp:cNvSpPr/>
      </dsp:nvSpPr>
      <dsp:spPr>
        <a:xfrm>
          <a:off x="3616271" y="1067395"/>
          <a:ext cx="843117" cy="8431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19D023-F271-46E4-B468-249A470353C9}">
      <dsp:nvSpPr>
        <dsp:cNvPr id="0" name=""/>
        <dsp:cNvSpPr/>
      </dsp:nvSpPr>
      <dsp:spPr>
        <a:xfrm>
          <a:off x="2833376" y="1985618"/>
          <a:ext cx="2408906" cy="372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0" i="0" kern="1200"/>
            <a:t>AWS WAF</a:t>
          </a:r>
          <a:endParaRPr lang="en-US" sz="1400" kern="1200"/>
        </a:p>
      </dsp:txBody>
      <dsp:txXfrm>
        <a:off x="2833376" y="1985618"/>
        <a:ext cx="2408906" cy="372627"/>
      </dsp:txXfrm>
    </dsp:sp>
    <dsp:sp modelId="{072E6753-197F-4136-8539-CEAACAA9CCD4}">
      <dsp:nvSpPr>
        <dsp:cNvPr id="0" name=""/>
        <dsp:cNvSpPr/>
      </dsp:nvSpPr>
      <dsp:spPr>
        <a:xfrm>
          <a:off x="2833376" y="2393179"/>
          <a:ext cx="2408906" cy="420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/>
            <a:t>IP reputation, known DDoS IPs, known bots and crawlers, blacklists …</a:t>
          </a:r>
          <a:endParaRPr lang="en-US" sz="1100" kern="1200"/>
        </a:p>
      </dsp:txBody>
      <dsp:txXfrm>
        <a:off x="2833376" y="2393179"/>
        <a:ext cx="2408906" cy="420863"/>
      </dsp:txXfrm>
    </dsp:sp>
    <dsp:sp modelId="{3C6144B3-A3A3-4DBD-B44A-ACEC248E1E3E}">
      <dsp:nvSpPr>
        <dsp:cNvPr id="0" name=""/>
        <dsp:cNvSpPr/>
      </dsp:nvSpPr>
      <dsp:spPr>
        <a:xfrm>
          <a:off x="6446736" y="1067395"/>
          <a:ext cx="843117" cy="84311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373EE5-768F-4460-ABF7-24FB299EC41B}">
      <dsp:nvSpPr>
        <dsp:cNvPr id="0" name=""/>
        <dsp:cNvSpPr/>
      </dsp:nvSpPr>
      <dsp:spPr>
        <a:xfrm>
          <a:off x="5663841" y="1985618"/>
          <a:ext cx="2408906" cy="372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0" i="0" kern="1200"/>
            <a:t>Scalability </a:t>
          </a:r>
          <a:endParaRPr lang="en-US" sz="1400" kern="1200"/>
        </a:p>
      </dsp:txBody>
      <dsp:txXfrm>
        <a:off x="5663841" y="1985618"/>
        <a:ext cx="2408906" cy="372627"/>
      </dsp:txXfrm>
    </dsp:sp>
    <dsp:sp modelId="{D3151D0E-729F-4A8C-A522-F3E53FE3E796}">
      <dsp:nvSpPr>
        <dsp:cNvPr id="0" name=""/>
        <dsp:cNvSpPr/>
      </dsp:nvSpPr>
      <dsp:spPr>
        <a:xfrm>
          <a:off x="5663841" y="2393179"/>
          <a:ext cx="2408906" cy="420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50D291-BA36-4ADF-9D6F-5C934C351A9E}">
      <dsp:nvSpPr>
        <dsp:cNvPr id="0" name=""/>
        <dsp:cNvSpPr/>
      </dsp:nvSpPr>
      <dsp:spPr>
        <a:xfrm>
          <a:off x="9277201" y="1067395"/>
          <a:ext cx="843117" cy="84311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AB07A8-69C0-47AE-B850-232FB45A8FDF}">
      <dsp:nvSpPr>
        <dsp:cNvPr id="0" name=""/>
        <dsp:cNvSpPr/>
      </dsp:nvSpPr>
      <dsp:spPr>
        <a:xfrm>
          <a:off x="8494306" y="1985618"/>
          <a:ext cx="2408906" cy="372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0" i="0" kern="1200"/>
            <a:t>Cache and various rules (further details later)</a:t>
          </a:r>
          <a:endParaRPr lang="en-US" sz="1400" kern="1200"/>
        </a:p>
      </dsp:txBody>
      <dsp:txXfrm>
        <a:off x="8494306" y="1985618"/>
        <a:ext cx="2408906" cy="372627"/>
      </dsp:txXfrm>
    </dsp:sp>
    <dsp:sp modelId="{07DF48EF-7313-4BA1-A89D-E029B0665F9A}">
      <dsp:nvSpPr>
        <dsp:cNvPr id="0" name=""/>
        <dsp:cNvSpPr/>
      </dsp:nvSpPr>
      <dsp:spPr>
        <a:xfrm>
          <a:off x="8494306" y="2393179"/>
          <a:ext cx="2408906" cy="420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5T09:14:13.61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213 20 24575,'7994'0'0,"-7979"0"0,0 0 0,-1 2 0,24 3 0,-32-3 0,-1-1 0,1 1 0,-1 1 0,1-1 0,-1 1 0,0 0 0,0 0 0,0 0 0,0 1 0,-1-1 0,0 1 0,5 5 0,89 84 0,-69-68 0,-1 2 0,42 50 0,-65-68 0,0 1 0,-1 0 0,0 0 0,-1 1 0,0-1 0,-1 1 0,0-1 0,0 1 0,-1 0 0,-1 0 0,0 0 0,0-1 0,-1 1 0,0 0 0,-6 18 0,6-25 0,-1 1 0,-1-1 0,1 0 0,0 0 0,-1 0 0,0 0 0,0 0 0,0-1 0,-1 1 0,1-1 0,-1 0 0,0 0 0,0 0 0,0 0 0,0-1 0,-6 3 0,-12 6 0,-45 15 0,46-19 0,-18 5 0,-1-1 0,0-2 0,0-1 0,-48 2 0,-163-6 0,66-3 0,27 7 0,-95 2 0,-4168-13 0,2256 5 0,2062 0 0,-109-4 0,190-2 0,0-1 0,1-1 0,0 0 0,0-2 0,0 0 0,1-2 0,-20-12 0,-43-18 0,73 35 0,0 1 0,0-1 0,1 0 0,0-1 0,0 0 0,1-1 0,-1 0 0,1 0 0,1-1 0,0 0 0,0 0 0,0-1 0,1 1 0,0-1 0,1-1 0,0 1 0,0-1 0,1 0 0,0 0 0,-2-11 0,-1-16 0,1 1 0,2-1 0,2 0 0,2-53 0,1 42 0,-1 45 3,0-1-1,0 1 1,0 0-1,1-1 1,0 1-1,-1 0 1,1-1-1,1 1 1,-1 0 0,0 0-1,1 0 1,-1 0-1,1 0 1,0 0-1,0 0 1,0 0-1,0 1 1,1-1-1,-1 1 1,1 0-1,0 0 1,-1 0-1,1 0 1,0 0-1,0 0 1,0 1 0,0-1-1,1 1 1,-1 0-1,0 0 1,5 0-1,10-3-128,0 2 0,1 0 0,0 1 1,30 3-1,-20-1-691,-10-1-6009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7T17:02:29.64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172 136 24575,'6445'0'0,"-6433"0"0,0 0 0,-1 14 0,20 20 0,-26-20 0,-1-8 0,1 8 0,-1 6 0,0-6 0,0 7 0,0-1 0,1 0 0,-1 1 0,0 6 0,-1-6 0,0 6 0,4 34 0,72 573 0,-55-464 0,-2 14 0,35 341 0,-53-464 0,0 7 0,-1 0 0,0 0 0,0 7 0,-1-6 0,0 6 0,-1-7 0,1 7 0,-1 0 0,-1 0 0,0-1 0,0-5 0,-1 6 0,0-1 0,-5 124 0,6-171 0,-2 7 0,0-6 0,0-1 0,0 0 0,0 0 0,0 1 0,-1-1 0,1-7 0,-2 8 0,2-8 0,-1 1 0,0-1 0,-1 0 0,1 1 0,0-8 0,-5 22 0,-10 39 0,-36 104 0,37-131 0,-14 35 0,-2-7 0,1-14 0,0-6 0,-39 13 0,-131-41 0,53-20 0,21 48 0,-76 13 0,-3360-89 0,1818 35 0,1663 0 0,-87-28 0,152-13 0,0-7 0,1-7 0,0 0 0,0-14 0,0 1 0,1-14 0,-16-82 0,-35-123 0,59 239 0,0 7 0,0-7 0,1 0 0,-1-7 0,1 0 0,1-7 0,-2 1 0,2-1 0,0-7 0,1 1 0,-1-1 0,0-6 0,2 7 0,-1-8 0,1-6 0,0 7 0,0-7 0,0 0 0,1-1 0,-2-74 0,0-109 0,0 7 0,2-7 0,1 0 0,2-362 0,1 287 0,-1 307 3,0-7-1,0 6 1,0 1-1,1-7 1,-1 6-1,0 1 1,1-8-1,1 8 1,-1 0 0,-1-1-1,2 1 1,-1-1-1,0 1 1,1-1-1,0 1 1,-1-1-1,1 8 1,0-8-1,0 8 1,0-1-1,1 1 1,-2-1-1,2 0 1,-1 1-1,1-1 1,-1 7 0,1-6-1,0 6 1,-1 0-1,1 0 1,3 0-1,9-20-128,-1 13 0,1 1 0,1 6 1,23 21-1,-15-8-691,-9-6-6009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CBE89-41C3-2CD3-FEF8-92316450A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7C7917-96CC-46F3-4980-8222A3FF52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7BF175-CC8A-6844-86F9-5D4D0BCA6B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176C1-F8F0-E349-98A7-4498CDB545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A53DF-6FBC-5DBE-D784-BF8FEBF6C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C531F9-9408-FE10-570F-B79A298467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A99FAA-D3D8-09C2-95E0-429774E98A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57B06-EB61-F183-91F8-F6A8A0DD0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095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88179-CE8A-931D-EE29-4267B24EE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DB56A0-15D1-B4BF-BFA8-D4139278F0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95A1AC-BF5C-C4AC-D0F6-02530312B2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61D18-7CFF-9FBC-DEAE-257ED4EF75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77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91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375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4909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7510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7617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2108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519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21965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0639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1745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054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2995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BAB8B-EC07-0229-10AA-62497E8FC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C6D7CF-564C-21D9-7A7D-AB79C4DCB7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38EA53-3965-1391-942F-BAB393D8A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A3672-4484-8689-4461-5D2B64B86E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956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498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306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905699" cy="388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7" name="Google Shape;27;p23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603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890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4248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95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title 2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dd sec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Add section title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27416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pter p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D58619-8012-9B7D-9C59-16671B374575}"/>
              </a:ext>
            </a:extLst>
          </p:cNvPr>
          <p:cNvSpPr/>
          <p:nvPr userDrawn="1"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8353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text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8905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39DED1-43B7-A54B-D3D7-54792E535D2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98905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9416748-3994-A02A-B7BD-AC8272883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01650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ver page option 1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75400-3E4A-4805-76D4-89E3DBA22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17486"/>
            <a:ext cx="2743200" cy="17252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fr-BE" dirty="0"/>
              <a:t>DD/MM/YYYY</a:t>
            </a:r>
            <a:endParaRPr lang="en-I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B290A50-B43D-A2B6-515F-75425256AC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40714"/>
            <a:ext cx="10515600" cy="1020337"/>
          </a:xfrm>
          <a:noFill/>
        </p:spPr>
        <p:txBody>
          <a:bodyPr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title</a:t>
            </a:r>
            <a:endParaRPr lang="en-IE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9D02D42-BA7D-84CC-873F-80F08362B35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219575"/>
            <a:ext cx="4929188" cy="6111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600E4EF-7051-9AAC-2C78-0958FBC514B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9" y="5243158"/>
            <a:ext cx="3176847" cy="304616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marL="0" indent="0">
              <a:buNone/>
              <a:defRPr sz="1600" b="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 descr="European Commission">
            <a:extLst>
              <a:ext uri="{FF2B5EF4-FFF2-40B4-BE49-F238E27FC236}">
                <a16:creationId xmlns:a16="http://schemas.microsoft.com/office/drawing/2014/main" id="{85D80D5D-B11B-B8B1-1D33-81E7377D59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463383" y="5738784"/>
            <a:ext cx="2544024" cy="9410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5345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ColloursDIGIT_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ainbow colored wave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BAC267A-E502-2B9F-FD9F-8F6DC68DC4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680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ssionate_Magenta_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4" name="Picture 3" descr="A picture containing screenshot, light, vector graphics&#10;&#10;Description automatically generated">
            <a:extLst>
              <a:ext uri="{FF2B5EF4-FFF2-40B4-BE49-F238E27FC236}">
                <a16:creationId xmlns:a16="http://schemas.microsoft.com/office/drawing/2014/main" id="{8C78147C-80D3-7224-9BD3-2E43E22AC4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defRPr/>
            </a:lvl1pPr>
            <a:lvl2pPr>
              <a:spcAft>
                <a:spcPts val="1800"/>
              </a:spcAft>
              <a:buClr>
                <a:schemeClr val="tx1"/>
              </a:buClr>
              <a:defRPr/>
            </a:lvl2pPr>
            <a:lvl3pPr>
              <a:spcAft>
                <a:spcPts val="1800"/>
              </a:spcAft>
              <a:buClr>
                <a:schemeClr val="tx1"/>
              </a:buClr>
              <a:defRPr/>
            </a:lvl3pPr>
            <a:lvl4pPr>
              <a:spcAft>
                <a:spcPts val="1800"/>
              </a:spcAft>
              <a:buClr>
                <a:schemeClr val="tx1"/>
              </a:buClr>
              <a:defRPr/>
            </a:lvl4pPr>
            <a:lvl5pPr>
              <a:spcAft>
                <a:spcPts val="1800"/>
              </a:spcAft>
              <a:buClr>
                <a:schemeClr val="tx1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50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Slide (2)">
  <p:cSld name="Chapter Slide (2)">
    <p:bg>
      <p:bgPr>
        <a:solidFill>
          <a:srgbClr val="FFC000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5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2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2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2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2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2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2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2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2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6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38" name="Google Shape;38;p25" descr="European Commissio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33852" y="6045865"/>
            <a:ext cx="1716200" cy="45054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" name="Google Shape;39;p25"/>
          <p:cNvCxnSpPr/>
          <p:nvPr/>
        </p:nvCxnSpPr>
        <p:spPr>
          <a:xfrm>
            <a:off x="838200" y="0"/>
            <a:ext cx="0" cy="3295934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8604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2509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8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48" name="Google Shape;148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8"/>
          <p:cNvSpPr/>
          <p:nvPr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38" descr="European Commiss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8933" y="258042"/>
            <a:ext cx="1659793" cy="115246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8"/>
          <p:cNvSpPr txBox="1"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8"/>
          <p:cNvSpPr txBox="1"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i="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3" name="Google Shape;153;p38"/>
          <p:cNvSpPr txBox="1">
            <a:spLocks noGrp="1"/>
          </p:cNvSpPr>
          <p:nvPr>
            <p:ph type="body" idx="2"/>
          </p:nvPr>
        </p:nvSpPr>
        <p:spPr>
          <a:xfrm>
            <a:off x="6096000" y="5783535"/>
            <a:ext cx="5040313" cy="528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i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38"/>
          <p:cNvSpPr/>
          <p:nvPr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5" name="Google Shape;155;p38"/>
          <p:cNvCxnSpPr/>
          <p:nvPr/>
        </p:nvCxnSpPr>
        <p:spPr>
          <a:xfrm>
            <a:off x="838200" y="1978925"/>
            <a:ext cx="0" cy="4879075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9"/>
          <p:cNvSpPr txBox="1">
            <a:spLocks noGrp="1"/>
          </p:cNvSpPr>
          <p:nvPr>
            <p:ph type="sldNum" idx="12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8" name="Google Shape;158;p39"/>
          <p:cNvPicPr preferRelativeResize="0"/>
          <p:nvPr/>
        </p:nvPicPr>
        <p:blipFill rotWithShape="1">
          <a:blip r:embed="rId2">
            <a:alphaModFix/>
          </a:blip>
          <a:srcRect t="4555"/>
          <a:stretch/>
        </p:blipFill>
        <p:spPr>
          <a:xfrm>
            <a:off x="0" y="1078173"/>
            <a:ext cx="12192000" cy="578324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9"/>
          <p:cNvSpPr/>
          <p:nvPr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39" descr="European Commiss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8933" y="258042"/>
            <a:ext cx="1659793" cy="115246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9"/>
          <p:cNvSpPr txBox="1"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9"/>
          <p:cNvSpPr txBox="1"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i="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3" name="Google Shape;163;p39"/>
          <p:cNvSpPr txBox="1">
            <a:spLocks noGrp="1"/>
          </p:cNvSpPr>
          <p:nvPr>
            <p:ph type="body" idx="2"/>
          </p:nvPr>
        </p:nvSpPr>
        <p:spPr>
          <a:xfrm>
            <a:off x="6096000" y="5557903"/>
            <a:ext cx="5040313" cy="528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i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39"/>
          <p:cNvSpPr/>
          <p:nvPr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5" name="Google Shape;165;p39"/>
          <p:cNvCxnSpPr/>
          <p:nvPr/>
        </p:nvCxnSpPr>
        <p:spPr>
          <a:xfrm>
            <a:off x="838200" y="1978925"/>
            <a:ext cx="0" cy="4879075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st slide (option 2)">
  <p:cSld name="Last slide (option 2)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0"/>
          <p:cNvSpPr/>
          <p:nvPr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0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9" name="Google Shape;169;p40"/>
          <p:cNvSpPr txBox="1"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Arial"/>
              <a:buNone/>
              <a:defRPr sz="6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40"/>
          <p:cNvSpPr txBox="1">
            <a:spLocks noGrp="1"/>
          </p:cNvSpPr>
          <p:nvPr>
            <p:ph type="body" idx="1"/>
          </p:nvPr>
        </p:nvSpPr>
        <p:spPr>
          <a:xfrm>
            <a:off x="838976" y="4175997"/>
            <a:ext cx="10888663" cy="1620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>
                <a:solidFill>
                  <a:srgbClr val="767676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71" name="Google Shape;171;p40"/>
          <p:cNvCxnSpPr/>
          <p:nvPr/>
        </p:nvCxnSpPr>
        <p:spPr>
          <a:xfrm>
            <a:off x="838200" y="0"/>
            <a:ext cx="0" cy="2362711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Object">
  <p:cSld name="Content and Objec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1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4" name="Google Shape;174;p41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41"/>
          <p:cNvSpPr txBox="1">
            <a:spLocks noGrp="1"/>
          </p:cNvSpPr>
          <p:nvPr>
            <p:ph type="body" idx="1"/>
          </p:nvPr>
        </p:nvSpPr>
        <p:spPr>
          <a:xfrm>
            <a:off x="838198" y="1825625"/>
            <a:ext cx="5328000" cy="390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41"/>
          <p:cNvSpPr txBox="1">
            <a:spLocks noGrp="1"/>
          </p:cNvSpPr>
          <p:nvPr>
            <p:ph type="body" idx="2"/>
          </p:nvPr>
        </p:nvSpPr>
        <p:spPr>
          <a:xfrm>
            <a:off x="6402250" y="1825625"/>
            <a:ext cx="5328000" cy="390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77" name="Google Shape;177;p41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13869" y="2159957"/>
            <a:ext cx="2461591" cy="163815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13868" y="3968881"/>
            <a:ext cx="2461591" cy="163815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547" y="2159956"/>
            <a:ext cx="2461593" cy="1638159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935227" y="3968880"/>
            <a:ext cx="2520000" cy="1638158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033617" y="2159957"/>
            <a:ext cx="2520000" cy="1638159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324549" y="3968880"/>
            <a:ext cx="2461591" cy="163815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033617" y="3968881"/>
            <a:ext cx="2520000" cy="1638158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966322" y="2159956"/>
            <a:ext cx="2520000" cy="1638159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436057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0722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1451" y="2284668"/>
            <a:ext cx="3141663" cy="2090737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6086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206774" y="403868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72139" y="404194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137503" y="4037437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880570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91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" name="Google Shape;13;p21" descr="European Commission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0033852" y="6045988"/>
            <a:ext cx="1715733" cy="45042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707" r:id="rId2"/>
    <p:sldLayoutId id="2147483665" r:id="rId3"/>
    <p:sldLayoutId id="2147483666" r:id="rId4"/>
    <p:sldLayoutId id="2147483667" r:id="rId5"/>
    <p:sldLayoutId id="2147483711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988"/>
            <a:ext cx="1715733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2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51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2.xml"/><Relationship Id="rId5" Type="http://schemas.openxmlformats.org/officeDocument/2006/relationships/image" Target="../media/image310.png"/><Relationship Id="rId4" Type="http://schemas.openxmlformats.org/officeDocument/2006/relationships/customXml" Target="../ink/ink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" TargetMode="External"/><Relationship Id="rId7" Type="http://schemas.openxmlformats.org/officeDocument/2006/relationships/hyperlink" Target="mailto:Andrei.petrovici@ec.europa.eu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hyperlink" Target="mailto:Florin-Mircea.BOTA@ec.europa.eu" TargetMode="External"/><Relationship Id="rId5" Type="http://schemas.openxmlformats.org/officeDocument/2006/relationships/image" Target="../media/image39.png"/><Relationship Id="rId4" Type="http://schemas.openxmlformats.org/officeDocument/2006/relationships/hyperlink" Target="https://beta.dreamstudio.ai/drea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hyperlink" Target="https://european-union.europa.eu/index_e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BD512D0-79B6-670C-07FD-9168EC3E20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fr-BE" dirty="0"/>
              <a:t>19/06/2025</a:t>
            </a:r>
            <a:endParaRPr lang="en-I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04D590-9922-C06A-407C-2B718394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7724"/>
            <a:ext cx="10515600" cy="1763328"/>
          </a:xfrm>
        </p:spPr>
        <p:txBody>
          <a:bodyPr/>
          <a:lstStyle/>
          <a:p>
            <a:pPr algn="r"/>
            <a:r>
              <a:rPr lang="en-US" sz="6000" dirty="0"/>
              <a:t>DDoS Protection of the Europa websites</a:t>
            </a:r>
            <a:endParaRPr lang="en-IE" sz="60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456CEF-57DB-B4CE-60F1-7B93F72DA5B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094480" y="4061051"/>
            <a:ext cx="7259320" cy="757134"/>
          </a:xfrm>
        </p:spPr>
        <p:txBody>
          <a:bodyPr/>
          <a:lstStyle/>
          <a:p>
            <a:pPr algn="r"/>
            <a:r>
              <a:rPr lang="en-US" dirty="0"/>
              <a:t>How to protect public websites from DDoS attacks</a:t>
            </a:r>
            <a:endParaRPr lang="en-IE" dirty="0"/>
          </a:p>
        </p:txBody>
      </p:sp>
      <p:pic>
        <p:nvPicPr>
          <p:cNvPr id="9" name="Picture 8" descr="European Commission">
            <a:extLst>
              <a:ext uri="{FF2B5EF4-FFF2-40B4-BE49-F238E27FC236}">
                <a16:creationId xmlns:a16="http://schemas.microsoft.com/office/drawing/2014/main" id="{179F3FC9-B6FB-BFA2-12E7-546955BFD0B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463383" y="5738784"/>
            <a:ext cx="2544024" cy="941017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0E4B36-6B90-73A8-7B67-B99700BBC565}"/>
              </a:ext>
            </a:extLst>
          </p:cNvPr>
          <p:cNvSpPr txBox="1"/>
          <p:nvPr/>
        </p:nvSpPr>
        <p:spPr>
          <a:xfrm>
            <a:off x="668215" y="4994031"/>
            <a:ext cx="375138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Florin BOTA (DG Digital Services)</a:t>
            </a:r>
            <a:endParaRPr lang="fr-BE" sz="16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95D772-9B44-018C-AB03-A764CD95853D}"/>
              </a:ext>
            </a:extLst>
          </p:cNvPr>
          <p:cNvSpPr txBox="1"/>
          <p:nvPr/>
        </p:nvSpPr>
        <p:spPr>
          <a:xfrm>
            <a:off x="668214" y="5328468"/>
            <a:ext cx="425938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Andrei PETROVICI (DG Digital Services)</a:t>
            </a:r>
            <a:endParaRPr lang="fr-BE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DDOS Protection of the Europa </a:t>
            </a:r>
            <a:r>
              <a:rPr lang="fr-BE" dirty="0" err="1"/>
              <a:t>websites</a:t>
            </a:r>
            <a:r>
              <a:rPr lang="fr-BE" dirty="0"/>
              <a:t> </a:t>
            </a:r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EFB0FEB-B8BC-2E63-F2B1-7672C0B002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1270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F4EB43-9225-C4DF-39CD-2A8C110B0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Drupal specific weak points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FEE3CC-7A3B-91E4-7621-D12D89A57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8" y="1825625"/>
            <a:ext cx="10348733" cy="390643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Generating full pages is “costly” </a:t>
            </a:r>
            <a:endParaRPr lang="en-US"/>
          </a:p>
          <a:p>
            <a:pPr>
              <a:spcAft>
                <a:spcPts val="600"/>
              </a:spcAft>
            </a:pPr>
            <a:r>
              <a:rPr lang="en-US" dirty="0"/>
              <a:t>Generating + Searching = even more “costly”</a:t>
            </a:r>
          </a:p>
          <a:p>
            <a:pPr>
              <a:spcAft>
                <a:spcPts val="600"/>
              </a:spcAft>
            </a:pPr>
            <a:r>
              <a:rPr lang="en-US" dirty="0"/>
              <a:t>Examples of “costly” pages: reports generated in real time, searches, processing of documents/videos</a:t>
            </a:r>
          </a:p>
          <a:p>
            <a:pPr>
              <a:spcAft>
                <a:spcPts val="600"/>
              </a:spcAft>
            </a:pPr>
            <a:r>
              <a:rPr lang="en-US" dirty="0"/>
              <a:t>Cache: serves pages which were already generated (careful to TTL)</a:t>
            </a:r>
          </a:p>
          <a:p>
            <a:pPr>
              <a:spcAft>
                <a:spcPts val="600"/>
              </a:spcAft>
            </a:pPr>
            <a:r>
              <a:rPr lang="en-US" dirty="0"/>
              <a:t>URL space: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Multiple URI paths (/</a:t>
            </a:r>
            <a:r>
              <a:rPr lang="en-US" err="1"/>
              <a:t>search_en</a:t>
            </a:r>
            <a:r>
              <a:rPr lang="en-US" dirty="0"/>
              <a:t>, /</a:t>
            </a:r>
            <a:r>
              <a:rPr lang="en-US" err="1"/>
              <a:t>search_fr</a:t>
            </a:r>
            <a:r>
              <a:rPr lang="en-US" dirty="0"/>
              <a:t>, /</a:t>
            </a:r>
            <a:r>
              <a:rPr lang="en-US" err="1"/>
              <a:t>search_it</a:t>
            </a:r>
            <a:r>
              <a:rPr lang="en-US" dirty="0"/>
              <a:t> …)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GET parameters are part of the URL since require separate caching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325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1">
            <a:extLst>
              <a:ext uri="{FF2B5EF4-FFF2-40B4-BE49-F238E27FC236}">
                <a16:creationId xmlns:a16="http://schemas.microsoft.com/office/drawing/2014/main" id="{06DBCC7E-233E-F34B-1B10-203D9A71C2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4389049"/>
              </p:ext>
            </p:extLst>
          </p:nvPr>
        </p:nvGraphicFramePr>
        <p:xfrm>
          <a:off x="838200" y="1825625"/>
          <a:ext cx="10906125" cy="3881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36AC2222-584F-A3AE-EEBB-CB4469DA1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F46C79FD-C571-418B-AB0F-5EE936C85276}" type="slidenum">
              <a:rPr lang="en-GB" smtClean="0"/>
              <a:pPr>
                <a:spcAft>
                  <a:spcPts val="600"/>
                </a:spcAft>
              </a:pPr>
              <a:t>12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5DA82D-BF03-C716-B89A-813455312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r>
              <a:rPr lang="fr-BE" dirty="0"/>
              <a:t>DDOS protection </a:t>
            </a:r>
            <a:r>
              <a:rPr lang="fr-BE" dirty="0" err="1"/>
              <a:t>layers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48536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E2B65-29D4-3CA0-9465-7206F0E65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E4A6DF0-3277-9129-2C20-19097EBCFA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300" dirty="0"/>
              <a:t>CloudFront (CDN) -&gt; ~50-70% hit with a 5 minute cache TTL</a:t>
            </a:r>
          </a:p>
          <a:p>
            <a:pPr lvl="1">
              <a:lnSpc>
                <a:spcPct val="90000"/>
              </a:lnSpc>
              <a:spcAft>
                <a:spcPts val="1200"/>
              </a:spcAft>
            </a:pPr>
            <a:r>
              <a:rPr lang="en-US" sz="1300" dirty="0"/>
              <a:t>Lowers the number of distinct requests reaching Varnish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300" dirty="0"/>
              <a:t>Automatic cache, geographically close to visitor (600+ Points of Presence)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1600"/>
              </a:spcAft>
            </a:pPr>
            <a:r>
              <a:rPr lang="en-US" sz="1300" dirty="0"/>
              <a:t>Improves performance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300" dirty="0"/>
              <a:t>Varnish cache -&gt; longer TTL (8h), invalidated by </a:t>
            </a:r>
            <a:r>
              <a:rPr lang="en-US" sz="1300" dirty="0" err="1"/>
              <a:t>drupal</a:t>
            </a:r>
            <a:endParaRPr lang="en-US" sz="1300" dirty="0"/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300" dirty="0"/>
              <a:t>Lowers the number of distinct requests reaching Drupal webservers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sz="1300" dirty="0"/>
              <a:t>Caches URLs with info on dependencies (managed by </a:t>
            </a:r>
            <a:r>
              <a:rPr lang="en-US" sz="1300" err="1"/>
              <a:t>drupal</a:t>
            </a:r>
            <a:r>
              <a:rPr lang="en-US" sz="1300" dirty="0"/>
              <a:t>)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300" dirty="0"/>
              <a:t>REDIS/</a:t>
            </a:r>
            <a:r>
              <a:rPr lang="en-US" sz="1300" dirty="0" err="1"/>
              <a:t>Memcache</a:t>
            </a:r>
            <a:r>
              <a:rPr lang="en-US" sz="1300" dirty="0"/>
              <a:t> -&gt; application cache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4E6CEA-6068-3110-B072-33D2082866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424" b="-1"/>
          <a:stretch>
            <a:fillRect/>
          </a:stretch>
        </p:blipFill>
        <p:spPr>
          <a:xfrm>
            <a:off x="6402250" y="1825625"/>
            <a:ext cx="5328000" cy="3906435"/>
          </a:xfrm>
          <a:prstGeom prst="rect">
            <a:avLst/>
          </a:prstGeom>
          <a:noFill/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4E71EE5-55ED-ADC9-D982-3CCAB3B89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524" y="6131286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F46C79FD-C571-418B-AB0F-5EE936C85276}" type="slidenum">
              <a:rPr lang="en-GB" smtClean="0"/>
              <a:pPr>
                <a:spcAft>
                  <a:spcPts val="600"/>
                </a:spcAft>
              </a:pPr>
              <a:t>13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B375E8-5691-3FA0-468B-C0FAD6365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</p:spPr>
        <p:txBody>
          <a:bodyPr wrap="square" anchor="b">
            <a:normAutofit/>
          </a:bodyPr>
          <a:lstStyle/>
          <a:p>
            <a:r>
              <a:rPr lang="fr-BE" dirty="0"/>
              <a:t>DDOS protection </a:t>
            </a:r>
            <a:r>
              <a:rPr lang="fr-BE" dirty="0" err="1"/>
              <a:t>layers</a:t>
            </a:r>
            <a:r>
              <a:rPr lang="fr-BE" dirty="0"/>
              <a:t> - </a:t>
            </a:r>
            <a:r>
              <a:rPr lang="fr-BE" dirty="0" err="1"/>
              <a:t>Caching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80882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0E005-A754-5DC6-96F5-68E6EDD5F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759E47C-281E-C77D-C387-72AD898CE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58" y="1526434"/>
            <a:ext cx="6230852" cy="4522357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28.5M HTTP requests (</a:t>
            </a:r>
            <a:r>
              <a:rPr lang="en-US" dirty="0" err="1"/>
              <a:t>Cloudfront</a:t>
            </a:r>
            <a:r>
              <a:rPr lang="en-US" dirty="0"/>
              <a:t>)</a:t>
            </a:r>
          </a:p>
          <a:p>
            <a:pPr>
              <a:spcAft>
                <a:spcPts val="1200"/>
              </a:spcAft>
            </a:pPr>
            <a:r>
              <a:rPr lang="en-US" dirty="0"/>
              <a:t>64% cache hit ration on CDN (</a:t>
            </a:r>
            <a:r>
              <a:rPr lang="en-US" dirty="0" err="1"/>
              <a:t>Cloudfront</a:t>
            </a:r>
            <a:r>
              <a:rPr lang="en-US" dirty="0"/>
              <a:t>)</a:t>
            </a:r>
          </a:p>
          <a:p>
            <a:pPr>
              <a:spcAft>
                <a:spcPts val="1200"/>
              </a:spcAft>
            </a:pPr>
            <a:r>
              <a:rPr lang="en-US" dirty="0"/>
              <a:t>2.3M HTTP requests on Varnish (8.2% of CDN)</a:t>
            </a:r>
          </a:p>
          <a:p>
            <a:pPr>
              <a:spcAft>
                <a:spcPts val="1200"/>
              </a:spcAft>
            </a:pPr>
            <a:r>
              <a:rPr lang="en-US" dirty="0"/>
              <a:t>2.27M used Varnish cache </a:t>
            </a:r>
          </a:p>
          <a:p>
            <a:pPr>
              <a:spcAft>
                <a:spcPts val="1200"/>
              </a:spcAft>
            </a:pPr>
            <a:r>
              <a:rPr lang="en-US" dirty="0"/>
              <a:t>71 338 requests on webservers (3% of Varnish, e.g. 0.25% of CDN)</a:t>
            </a:r>
          </a:p>
          <a:p>
            <a:pPr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2318F2-65D8-106C-90D2-2BF13E8A6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Cache hit ratio </a:t>
            </a:r>
            <a:r>
              <a:rPr lang="fr-BE" dirty="0" err="1"/>
              <a:t>during</a:t>
            </a:r>
            <a:r>
              <a:rPr lang="fr-BE" dirty="0"/>
              <a:t> DDOS</a:t>
            </a: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8AC69-574A-FE91-CD22-681202344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070" y="1411734"/>
            <a:ext cx="5296930" cy="2101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AE5EBF-B927-2C83-9CFD-D16FF2908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5070" y="3662742"/>
            <a:ext cx="5296930" cy="202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08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FA9E4-09E6-85E1-DF43-C4B263399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74EC40E-3DCD-B36E-57F2-3CC2A3E67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7217" y="1797576"/>
            <a:ext cx="7782903" cy="398475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CloudFront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i="1" dirty="0"/>
              <a:t>Break the glass </a:t>
            </a:r>
            <a:r>
              <a:rPr lang="en-US" dirty="0"/>
              <a:t>policy (</a:t>
            </a:r>
            <a:r>
              <a:rPr lang="en-US" dirty="0">
                <a:solidFill>
                  <a:srgbClr val="FF0000"/>
                </a:solidFill>
              </a:rPr>
              <a:t>OLD</a:t>
            </a:r>
            <a:r>
              <a:rPr lang="en-US" dirty="0"/>
              <a:t>): drop GET parameters for URIs – </a:t>
            </a:r>
            <a:r>
              <a:rPr lang="en-US" b="1" dirty="0">
                <a:solidFill>
                  <a:srgbClr val="FF0000"/>
                </a:solidFill>
              </a:rPr>
              <a:t>all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requests of a site</a:t>
            </a:r>
          </a:p>
          <a:p>
            <a:pPr>
              <a:spcAft>
                <a:spcPts val="1200"/>
              </a:spcAft>
            </a:pPr>
            <a:r>
              <a:rPr lang="en-US" dirty="0"/>
              <a:t>Varnish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Custom DDOS blocking rules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Threshold rate limit for bots/crawlers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i="1" dirty="0"/>
              <a:t>Break the glass </a:t>
            </a:r>
            <a:r>
              <a:rPr lang="en-US" dirty="0"/>
              <a:t>policy (</a:t>
            </a:r>
            <a:r>
              <a:rPr lang="en-US" dirty="0">
                <a:solidFill>
                  <a:srgbClr val="00B050"/>
                </a:solidFill>
              </a:rPr>
              <a:t>NEW</a:t>
            </a:r>
            <a:r>
              <a:rPr lang="en-US" dirty="0"/>
              <a:t>): drop GET parameters – </a:t>
            </a:r>
            <a:r>
              <a:rPr lang="en-US" b="1" dirty="0">
                <a:solidFill>
                  <a:srgbClr val="00B050"/>
                </a:solidFill>
              </a:rPr>
              <a:t>granularly per URL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D3A7F-B628-2784-1ACA-BAF16789E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DDOS protection </a:t>
            </a:r>
            <a:r>
              <a:rPr lang="fr-BE" dirty="0" err="1"/>
              <a:t>layers</a:t>
            </a:r>
            <a:r>
              <a:rPr lang="fr-BE" dirty="0"/>
              <a:t> – </a:t>
            </a:r>
            <a:r>
              <a:rPr lang="fr-BE" dirty="0" err="1"/>
              <a:t>caching</a:t>
            </a:r>
            <a:r>
              <a:rPr lang="fr-BE" dirty="0"/>
              <a:t> protections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F91EF4-6521-0BD4-507B-6DEA60A083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61683"/>
          <a:stretch/>
        </p:blipFill>
        <p:spPr>
          <a:xfrm>
            <a:off x="970089" y="2269802"/>
            <a:ext cx="2979818" cy="232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91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FEA9F70-01F3-3755-E82A-98CA77F4D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Bots/crawlers: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Rate limit block on number of requests for </a:t>
            </a:r>
            <a:r>
              <a:rPr lang="en-US" b="1" dirty="0"/>
              <a:t>non-cached</a:t>
            </a:r>
            <a:r>
              <a:rPr lang="en-US" dirty="0"/>
              <a:t> pages</a:t>
            </a:r>
          </a:p>
          <a:p>
            <a:pPr>
              <a:spcAft>
                <a:spcPts val="1200"/>
              </a:spcAft>
            </a:pPr>
            <a:r>
              <a:rPr lang="en-US" dirty="0"/>
              <a:t>DDoS -&gt; Rate limit of requests with GET parameters for certain URI: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Whitelist cached content, requests from trusted networks or authenticated sources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Specific URI (regex – can include multiple languages)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Requests from a certain country or countries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5DA82D-BF03-C716-B89A-813455312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DDOS protection </a:t>
            </a:r>
            <a:r>
              <a:rPr lang="fr-BE" dirty="0" err="1"/>
              <a:t>layers</a:t>
            </a:r>
            <a:r>
              <a:rPr lang="fr-BE" dirty="0"/>
              <a:t> – DDoS in </a:t>
            </a:r>
            <a:r>
              <a:rPr lang="fr-BE" dirty="0" err="1"/>
              <a:t>Varnish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731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DDoS identification</a:t>
            </a:r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EFB0FEB-B8BC-2E63-F2B1-7672C0B002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6643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1353D0-28E9-1670-E912-F9B692688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18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87F971-8FAE-40E2-4B02-67FCF90B4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DDoS pattern - </a:t>
            </a:r>
            <a:r>
              <a:rPr lang="fr-BE" dirty="0" err="1"/>
              <a:t>Graylog</a:t>
            </a:r>
            <a:r>
              <a:rPr lang="fr-BE" dirty="0"/>
              <a:t> Dashboard</a:t>
            </a:r>
            <a:endParaRPr lang="en-IE" dirty="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A1670B16-D1A3-4E02-768F-92203C863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72" y="1330665"/>
            <a:ext cx="9616966" cy="52917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018001F-2528-7C61-A8AF-C6A07FE3637F}"/>
                  </a:ext>
                </a:extLst>
              </p14:cNvPr>
              <p14:cNvContentPartPr/>
              <p14:nvPr/>
            </p14:nvContentPartPr>
            <p14:xfrm>
              <a:off x="4393570" y="4488400"/>
              <a:ext cx="3101400" cy="236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018001F-2528-7C61-A8AF-C6A07FE363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87450" y="4482280"/>
                <a:ext cx="311364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92085EC-BEAE-25AC-D5BE-2A686FB0CE7A}"/>
                  </a:ext>
                </a:extLst>
              </p14:cNvPr>
              <p14:cNvContentPartPr/>
              <p14:nvPr/>
            </p14:nvContentPartPr>
            <p14:xfrm>
              <a:off x="7494970" y="3978781"/>
              <a:ext cx="2500368" cy="1614001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92085EC-BEAE-25AC-D5BE-2A686FB0CE7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88850" y="3972654"/>
                <a:ext cx="2512607" cy="162625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65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697339-71D6-2E61-5B47-98909169F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19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820290C-BF06-AA3A-0547-F287D2BCD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Impact of a DDoS</a:t>
            </a:r>
            <a:endParaRPr lang="en-IE" dirty="0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2CC4B93E-4100-5DB9-925B-2DACD6C80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09" y="1302004"/>
            <a:ext cx="10741572" cy="482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15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1"/>
          <p:cNvSpPr txBox="1">
            <a:spLocks noGrp="1"/>
          </p:cNvSpPr>
          <p:nvPr>
            <p:ph type="title"/>
          </p:nvPr>
        </p:nvSpPr>
        <p:spPr>
          <a:xfrm>
            <a:off x="6471138" y="858001"/>
            <a:ext cx="5536642" cy="87704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Agenda</a:t>
            </a:r>
          </a:p>
        </p:txBody>
      </p:sp>
      <p:sp>
        <p:nvSpPr>
          <p:cNvPr id="63" name="Text Placeholder 17"/>
          <p:cNvSpPr/>
          <p:nvPr/>
        </p:nvSpPr>
        <p:spPr>
          <a:xfrm>
            <a:off x="6471137" y="2019300"/>
            <a:ext cx="5536642" cy="3597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numCol="1" spcCol="182879">
            <a:normAutofit/>
          </a:bodyPr>
          <a:lstStyle/>
          <a:p>
            <a:pPr marL="342900" indent="-342900">
              <a:spcBef>
                <a:spcPts val="1200"/>
              </a:spcBef>
              <a:buSzPct val="100000"/>
              <a:buAutoNum type="arabicPeriod"/>
              <a:defRPr>
                <a:solidFill>
                  <a:srgbClr val="FFFFFF"/>
                </a:solidFill>
                <a:latin typeface="Europea Bold"/>
                <a:ea typeface="Europea Bold"/>
                <a:cs typeface="Europea Bold"/>
                <a:sym typeface="Europea Bold"/>
              </a:defRPr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EC Europa Drupal hosting service</a:t>
            </a:r>
          </a:p>
          <a:p>
            <a:pPr marL="342900" indent="-342900">
              <a:spcBef>
                <a:spcPts val="1200"/>
              </a:spcBef>
              <a:buSzPct val="100000"/>
              <a:buAutoNum type="arabicPeriod"/>
              <a:defRPr>
                <a:solidFill>
                  <a:srgbClr val="FFFFFF"/>
                </a:solidFill>
                <a:latin typeface="Europea Bold"/>
                <a:ea typeface="Europea Bold"/>
                <a:cs typeface="Europea Bold"/>
                <a:sym typeface="Europea Bold"/>
              </a:defRPr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Drupal Hosting Security</a:t>
            </a:r>
          </a:p>
          <a:p>
            <a:pPr marL="342900" indent="-342900">
              <a:spcBef>
                <a:spcPts val="1200"/>
              </a:spcBef>
              <a:buSzPct val="100000"/>
              <a:buAutoNum type="arabicPeriod"/>
              <a:defRPr>
                <a:solidFill>
                  <a:srgbClr val="FFFFFF"/>
                </a:solidFill>
                <a:latin typeface="Europea Bold"/>
                <a:ea typeface="Europea Bold"/>
                <a:cs typeface="Europea Bold"/>
                <a:sym typeface="Europea Bold"/>
              </a:defRPr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DDOS Protection of the Europa websites </a:t>
            </a:r>
          </a:p>
          <a:p>
            <a:pPr marL="342900" indent="-342900">
              <a:spcBef>
                <a:spcPts val="1200"/>
              </a:spcBef>
              <a:buSzPct val="100000"/>
              <a:buAutoNum type="arabicPeriod"/>
              <a:defRPr>
                <a:solidFill>
                  <a:srgbClr val="FFFFFF"/>
                </a:solidFill>
                <a:latin typeface="Europea Bold"/>
                <a:ea typeface="Europea Bold"/>
                <a:cs typeface="Europea Bold"/>
                <a:sym typeface="Europea Bold"/>
              </a:defRPr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DDoS identification</a:t>
            </a:r>
          </a:p>
          <a:p>
            <a:pPr marL="342900" indent="-342900">
              <a:spcBef>
                <a:spcPts val="1200"/>
              </a:spcBef>
              <a:buSzPct val="100000"/>
              <a:buAutoNum type="arabicPeriod"/>
              <a:defRPr>
                <a:solidFill>
                  <a:srgbClr val="FFFFFF"/>
                </a:solidFill>
                <a:latin typeface="Europea Bold"/>
                <a:ea typeface="Europea Bold"/>
                <a:cs typeface="Europea Bold"/>
                <a:sym typeface="Europea Bold"/>
              </a:defRPr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Lessons Learnt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0F22F4-7FEC-8374-5BCD-7557CCE52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338" y="0"/>
            <a:ext cx="2938236" cy="22495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9A48D6-554C-EAE9-3CBD-3DF722E4C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399" y="-46383"/>
            <a:ext cx="3009263" cy="11094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5660C0-949E-44E8-3F47-2018A2FCC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8720" y="1063023"/>
            <a:ext cx="2984619" cy="12186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D51979-1DC6-589E-F059-CFBB728B2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0338" y="1825625"/>
            <a:ext cx="2548161" cy="14858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91A74E-19A1-083C-F510-A78EABDFF3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0338" y="3285010"/>
            <a:ext cx="2767894" cy="13412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B92271-5B87-7063-24CB-EA8EE7679C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7824" y="2249588"/>
            <a:ext cx="3535516" cy="12447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7D64DC2-FD10-5C8F-2021-E8B5CBC4BB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8609" y="3435625"/>
            <a:ext cx="2674730" cy="12767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5C67C1-44A2-00E6-CD15-F5CD5512F5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0338" y="4616735"/>
            <a:ext cx="2938236" cy="10890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D41581-9128-FDC4-F575-EC854CBA70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9557" y="4707366"/>
            <a:ext cx="3512049" cy="11516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8EC0B4-8447-B3A4-C280-B486110098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9676" y="5592469"/>
            <a:ext cx="2749555" cy="12748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0EE3298-C015-7BAE-0B6B-AFD7E81549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37011" y="5653179"/>
            <a:ext cx="2777557" cy="121416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697339-71D6-2E61-5B47-98909169F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20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820290C-BF06-AA3A-0547-F287D2BCD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DDoS Impact </a:t>
            </a:r>
            <a:r>
              <a:rPr lang="fr-BE" dirty="0" err="1"/>
              <a:t>mitigated</a:t>
            </a:r>
            <a:endParaRPr lang="en-IE" dirty="0"/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D7111068-161E-BDCB-42DA-FD03C401F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80" y="1384930"/>
            <a:ext cx="11001375" cy="462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97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FEA9F70-01F3-3755-E82A-98CA77F4D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322" y="1428263"/>
            <a:ext cx="10905699" cy="441016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High increment in AI crawlers – many undetected, AI teams not considering pressure/cost for sites crawled</a:t>
            </a:r>
          </a:p>
          <a:p>
            <a:pPr>
              <a:spcAft>
                <a:spcPts val="600"/>
              </a:spcAft>
            </a:pPr>
            <a:r>
              <a:rPr lang="en-US" dirty="0"/>
              <a:t>Robots.txt -&gt; many crawlers respect defined rules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Exclude from crawling search pages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Provide specific page with links to all desired content (no pagination, long cache TTL and no invalidation)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Content for AI and Data scientists: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Prepare set of exported data, machine readable format (API, XML, archive …)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Communicate rules on using content for such purposes (e.g. OK when using the archive, not allowed to crawl live site)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Custom User agents allowing clear identification of owner and purpose of bot</a:t>
            </a:r>
          </a:p>
          <a:p>
            <a:pPr lvl="1">
              <a:spcAft>
                <a:spcPts val="1200"/>
              </a:spcAft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5DA82D-BF03-C716-B89A-813455312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Bot and </a:t>
            </a:r>
            <a:r>
              <a:rPr lang="fr-BE" dirty="0" err="1"/>
              <a:t>crawlers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27696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F47729-D767-F9DF-433D-FE8DA5EB4B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22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47B75F-F3D1-8F6E-ECBE-821123163F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Lesson </a:t>
            </a:r>
            <a:r>
              <a:rPr lang="fr-BE" dirty="0" err="1"/>
              <a:t>learnt</a:t>
            </a:r>
            <a:endParaRPr lang="en-IE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70C0470-698C-45D1-C983-9F23165C4C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 err="1"/>
              <a:t>What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important? </a:t>
            </a:r>
            <a:r>
              <a:rPr lang="fr-BE" dirty="0" err="1"/>
              <a:t>What</a:t>
            </a:r>
            <a:r>
              <a:rPr lang="fr-BE" dirty="0"/>
              <a:t> can </a:t>
            </a:r>
            <a:r>
              <a:rPr lang="fr-BE" dirty="0" err="1"/>
              <a:t>be</a:t>
            </a:r>
            <a:r>
              <a:rPr lang="fr-BE" dirty="0"/>
              <a:t> </a:t>
            </a:r>
            <a:r>
              <a:rPr lang="fr-BE" dirty="0" err="1"/>
              <a:t>improved</a:t>
            </a:r>
            <a:r>
              <a:rPr lang="fr-BE" dirty="0"/>
              <a:t>?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30544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78236" y="1549809"/>
            <a:ext cx="7708104" cy="464857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Remember security: </a:t>
            </a:r>
            <a:r>
              <a:rPr lang="en-US" b="1" dirty="0"/>
              <a:t>shared responsibility model</a:t>
            </a:r>
            <a:endParaRPr lang="en-US" b="1" dirty="0">
              <a:cs typeface="Arial"/>
            </a:endParaRPr>
          </a:p>
          <a:p>
            <a:r>
              <a:rPr lang="en-US" dirty="0"/>
              <a:t>Security by design</a:t>
            </a:r>
          </a:p>
          <a:p>
            <a:r>
              <a:rPr lang="en-US" b="1" dirty="0">
                <a:cs typeface="Arial"/>
              </a:rPr>
              <a:t>Include WAF, DDoS protection</a:t>
            </a:r>
            <a:r>
              <a:rPr lang="en-US" b="1" dirty="0"/>
              <a:t>, </a:t>
            </a:r>
            <a:r>
              <a:rPr lang="en-US" b="1" dirty="0">
                <a:cs typeface="Arial"/>
              </a:rPr>
              <a:t>caching </a:t>
            </a:r>
            <a:r>
              <a:rPr lang="en-US" b="1" dirty="0"/>
              <a:t>and scaling </a:t>
            </a:r>
            <a:r>
              <a:rPr lang="en-US" b="1" dirty="0">
                <a:cs typeface="Arial"/>
              </a:rPr>
              <a:t>whenever possible</a:t>
            </a:r>
          </a:p>
          <a:p>
            <a:r>
              <a:rPr lang="en-US" dirty="0"/>
              <a:t>Prepare in advance with logging, monitoring and DDoS dashboards</a:t>
            </a:r>
          </a:p>
          <a:p>
            <a:r>
              <a:rPr lang="en-US" dirty="0"/>
              <a:t>Awareness and knowledge in the team</a:t>
            </a:r>
          </a:p>
          <a:p>
            <a:r>
              <a:rPr lang="en-US" dirty="0"/>
              <a:t>“Break the glass” policy to quickly address DDoS and minimize business impact</a:t>
            </a:r>
          </a:p>
          <a:p>
            <a:pPr marL="0" indent="0">
              <a:buNone/>
            </a:pPr>
            <a:endParaRPr lang="en-US" dirty="0">
              <a:cs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Key </a:t>
            </a:r>
            <a:r>
              <a:rPr lang="fr-BE" dirty="0" err="1"/>
              <a:t>Takeaways</a:t>
            </a:r>
            <a:endParaRPr lang="en-GB" dirty="0" err="1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163" y="1917700"/>
            <a:ext cx="3906837" cy="3906838"/>
          </a:xfrm>
        </p:spPr>
      </p:pic>
      <p:sp>
        <p:nvSpPr>
          <p:cNvPr id="7" name="Rectangle 6"/>
          <p:cNvSpPr/>
          <p:nvPr/>
        </p:nvSpPr>
        <p:spPr>
          <a:xfrm rot="21425977">
            <a:off x="9513965" y="2717303"/>
            <a:ext cx="5015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62730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BE" dirty="0"/>
              <a:t>Questions?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742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/>
              <a:t>Thank you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9575" y="4646435"/>
            <a:ext cx="8941016" cy="1853519"/>
          </a:xfrm>
        </p:spPr>
        <p:txBody>
          <a:bodyPr wrap="square" anchor="b" anchorCtr="0"/>
          <a:lstStyle/>
          <a:p>
            <a:r>
              <a:rPr lang="en-US" sz="1050" b="1" dirty="0"/>
              <a:t>© European Union 2020</a:t>
            </a:r>
          </a:p>
          <a:p>
            <a:r>
              <a:rPr lang="en-US" sz="1050" dirty="0"/>
              <a:t>Unless otherwise noted the reuse of this presentation is </a:t>
            </a:r>
            <a:r>
              <a:rPr lang="en-US" sz="1050" dirty="0" err="1"/>
              <a:t>authorised</a:t>
            </a:r>
            <a:r>
              <a:rPr lang="en-US" sz="1050" dirty="0"/>
              <a:t> under the </a:t>
            </a:r>
            <a:r>
              <a:rPr lang="en-US" sz="1050" dirty="0">
                <a:hlinkClick r:id="rId3"/>
              </a:rPr>
              <a:t>CC BY 4.0 </a:t>
            </a:r>
            <a:r>
              <a:rPr lang="en-US" sz="1050" dirty="0"/>
              <a:t>license. For any use or reproduction of elements that are not owned by the EU, permission may need to be sought directly from the respective right holders.</a:t>
            </a:r>
          </a:p>
          <a:p>
            <a:r>
              <a:rPr lang="en-US" sz="1050" dirty="0"/>
              <a:t>Pictures on slides 8, 14, 15, 4 and 23 were generated by AI under CC0 1.0 Universal Public Domain Dedication, curtesy of </a:t>
            </a:r>
            <a:r>
              <a:rPr lang="en-US" sz="1050" dirty="0" err="1">
                <a:hlinkClick r:id="rId4"/>
              </a:rPr>
              <a:t>DreamStudio</a:t>
            </a:r>
            <a:r>
              <a:rPr lang="en-US" sz="1050" dirty="0">
                <a:hlinkClick r:id="rId4"/>
              </a:rPr>
              <a:t> Lite</a:t>
            </a:r>
            <a:endParaRPr lang="en-GB" sz="10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24" y="4858246"/>
            <a:ext cx="1023496" cy="358097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DFD7A9F-FE12-E302-ABBE-0E903CA6D7F8}"/>
              </a:ext>
            </a:extLst>
          </p:cNvPr>
          <p:cNvSpPr txBox="1">
            <a:spLocks/>
          </p:cNvSpPr>
          <p:nvPr/>
        </p:nvSpPr>
        <p:spPr>
          <a:xfrm>
            <a:off x="3728239" y="4646435"/>
            <a:ext cx="4098133" cy="8124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b="1" dirty="0"/>
              <a:t>Florin </a:t>
            </a:r>
            <a:r>
              <a:rPr lang="fr-BE" b="1" dirty="0" err="1"/>
              <a:t>Bota</a:t>
            </a:r>
            <a:endParaRPr lang="fr-BE" b="1" dirty="0"/>
          </a:p>
          <a:p>
            <a:pPr algn="r"/>
            <a:r>
              <a:rPr lang="fr-BE" dirty="0">
                <a:hlinkClick r:id="rId6"/>
              </a:rPr>
              <a:t>Florin-Mircea.BOTA@ec.europa.eu</a:t>
            </a:r>
            <a:r>
              <a:rPr lang="fr-BE" dirty="0"/>
              <a:t>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AF7CC86-64D1-A861-F263-4D710F5B7247}"/>
              </a:ext>
            </a:extLst>
          </p:cNvPr>
          <p:cNvSpPr txBox="1">
            <a:spLocks/>
          </p:cNvSpPr>
          <p:nvPr/>
        </p:nvSpPr>
        <p:spPr>
          <a:xfrm>
            <a:off x="7769432" y="4646435"/>
            <a:ext cx="4098133" cy="8124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b="1" dirty="0"/>
              <a:t>Andrei </a:t>
            </a:r>
            <a:r>
              <a:rPr lang="fr-BE" b="1" dirty="0" err="1"/>
              <a:t>Petrovici</a:t>
            </a:r>
            <a:endParaRPr lang="fr-BE" b="1" dirty="0"/>
          </a:p>
          <a:p>
            <a:pPr algn="r"/>
            <a:r>
              <a:rPr lang="fr-BE" dirty="0">
                <a:hlinkClick r:id="rId7"/>
              </a:rPr>
              <a:t>Andrei.petrovici@ec.europa.eu</a:t>
            </a:r>
            <a:r>
              <a:rPr lang="fr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3619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BECE4-30BB-09BF-FB3D-EBE82A83C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EC Europa Drupal </a:t>
            </a:r>
            <a:r>
              <a:rPr lang="fr-BE" dirty="0" err="1"/>
              <a:t>Hosting</a:t>
            </a:r>
            <a:r>
              <a:rPr lang="fr-BE" dirty="0"/>
              <a:t> Service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AF573-CE98-8460-3289-02DCE445FEE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6923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46EEA-0DA2-4D89-911C-15DC89C80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EC Europa Drupal Hosting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765F8-40AF-ABE9-BCF5-8F78F4F96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872" y="1448651"/>
            <a:ext cx="5566127" cy="5327287"/>
          </a:xfrm>
        </p:spPr>
        <p:txBody>
          <a:bodyPr/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Born out of the necessity to provide a </a:t>
            </a:r>
            <a:r>
              <a:rPr lang="en-US" sz="2400" b="1" dirty="0"/>
              <a:t>fast,</a:t>
            </a:r>
            <a:r>
              <a:rPr lang="en-US" sz="2400" dirty="0"/>
              <a:t> </a:t>
            </a:r>
            <a:r>
              <a:rPr lang="en-US" sz="2400" b="1" dirty="0"/>
              <a:t>reliable and fully managed hosting solution </a:t>
            </a:r>
            <a:r>
              <a:rPr lang="en-US" sz="2400" dirty="0"/>
              <a:t>for the public sites of the European Commission 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Has grown from hosting a few European Commission sites to </a:t>
            </a:r>
            <a:r>
              <a:rPr lang="en-US" sz="2400" b="1" dirty="0"/>
              <a:t>more than 300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Hosting also includes services like: </a:t>
            </a:r>
          </a:p>
          <a:p>
            <a:pPr marL="12573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Vulnerability Management, </a:t>
            </a:r>
          </a:p>
          <a:p>
            <a:pPr marL="12573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DDOS protection, </a:t>
            </a:r>
          </a:p>
          <a:p>
            <a:pPr marL="12573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Compliance with Security rules</a:t>
            </a:r>
          </a:p>
          <a:p>
            <a:pPr marL="12573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…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400" dirty="0"/>
          </a:p>
        </p:txBody>
      </p:sp>
      <p:pic>
        <p:nvPicPr>
          <p:cNvPr id="5" name="Content Placeholder 5" descr="Cloud Computing">
            <a:extLst>
              <a:ext uri="{FF2B5EF4-FFF2-40B4-BE49-F238E27FC236}">
                <a16:creationId xmlns:a16="http://schemas.microsoft.com/office/drawing/2014/main" id="{76FC02DE-7B06-48C7-41E2-6310D79D81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80" b="12801"/>
          <a:stretch/>
        </p:blipFill>
        <p:spPr>
          <a:xfrm>
            <a:off x="6334128" y="1671389"/>
            <a:ext cx="5328000" cy="39064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9780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46EEA-0DA2-4D89-911C-15DC89C80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EC Europa Drupal Hosting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765F8-40AF-ABE9-BCF5-8F78F4F96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872" y="1671389"/>
            <a:ext cx="5566127" cy="4612180"/>
          </a:xfrm>
        </p:spPr>
        <p:txBody>
          <a:bodyPr/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Supports </a:t>
            </a:r>
            <a:r>
              <a:rPr lang="en-US" sz="2400" b="1" dirty="0"/>
              <a:t>any Drupal application </a:t>
            </a:r>
            <a:r>
              <a:rPr lang="en-US" sz="2400" dirty="0"/>
              <a:t>with standard corporate architecture and managed CI/CD pipeline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330 sites </a:t>
            </a:r>
            <a:r>
              <a:rPr lang="en-US" sz="2400" dirty="0"/>
              <a:t>supported with 295 in production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More than </a:t>
            </a:r>
            <a:r>
              <a:rPr lang="en-US" sz="2400" b="1" dirty="0"/>
              <a:t>140M HTTP </a:t>
            </a:r>
            <a:r>
              <a:rPr lang="en-US" sz="2400" dirty="0"/>
              <a:t>requests/day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Dedicated</a:t>
            </a:r>
            <a:r>
              <a:rPr lang="en-US" sz="2400" dirty="0"/>
              <a:t> First Level Support, QA, DevOps, and Security teams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400" dirty="0"/>
          </a:p>
        </p:txBody>
      </p:sp>
      <p:pic>
        <p:nvPicPr>
          <p:cNvPr id="5" name="Content Placeholder 5" descr="Cloud Computing">
            <a:extLst>
              <a:ext uri="{FF2B5EF4-FFF2-40B4-BE49-F238E27FC236}">
                <a16:creationId xmlns:a16="http://schemas.microsoft.com/office/drawing/2014/main" id="{76FC02DE-7B06-48C7-41E2-6310D79D81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80" b="12801"/>
          <a:stretch/>
        </p:blipFill>
        <p:spPr>
          <a:xfrm>
            <a:off x="6334128" y="1671389"/>
            <a:ext cx="5328000" cy="39064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4737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Drupal </a:t>
            </a:r>
            <a:r>
              <a:rPr lang="fr-BE" dirty="0" err="1"/>
              <a:t>Hosting</a:t>
            </a:r>
            <a:r>
              <a:rPr lang="fr-BE" dirty="0"/>
              <a:t> Security</a:t>
            </a:r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EFB0FEB-B8BC-2E63-F2B1-7672C0B002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5430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Drupal </a:t>
            </a:r>
            <a:r>
              <a:rPr lang="fr-BE" dirty="0" err="1"/>
              <a:t>security</a:t>
            </a:r>
            <a:r>
              <a:rPr lang="fr-BE" dirty="0"/>
              <a:t> </a:t>
            </a:r>
            <a:r>
              <a:rPr lang="fr-BE" dirty="0" err="1"/>
              <a:t>measures</a:t>
            </a:r>
            <a:r>
              <a:rPr lang="fr-BE" dirty="0"/>
              <a:t> in the Public cloud</a:t>
            </a:r>
            <a:endParaRPr lang="en-GB" dirty="0"/>
          </a:p>
        </p:txBody>
      </p:sp>
      <p:sp>
        <p:nvSpPr>
          <p:cNvPr id="7" name="Content Placeholder 1"/>
          <p:cNvSpPr>
            <a:spLocks noGrp="1"/>
          </p:cNvSpPr>
          <p:nvPr>
            <p:ph sz="half" idx="1"/>
          </p:nvPr>
        </p:nvSpPr>
        <p:spPr>
          <a:xfrm>
            <a:off x="969072" y="1843233"/>
            <a:ext cx="9660828" cy="397198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600"/>
              </a:spcAft>
              <a:buFont typeface="Wingdings" panose="020B0604020202020204" pitchFamily="34" charset="0"/>
              <a:buChar char="ü"/>
            </a:pPr>
            <a:r>
              <a:rPr lang="en-US" sz="2800" dirty="0"/>
              <a:t>EC Landing Zone </a:t>
            </a:r>
            <a:endParaRPr lang="en-US" sz="2800" dirty="0">
              <a:cs typeface="Arial"/>
            </a:endParaRPr>
          </a:p>
          <a:p>
            <a:pPr>
              <a:spcAft>
                <a:spcPts val="600"/>
              </a:spcAft>
              <a:buFont typeface="Wingdings" panose="020B0604020202020204" pitchFamily="34" charset="0"/>
              <a:buChar char="ü"/>
            </a:pPr>
            <a:r>
              <a:rPr lang="en-US" sz="2800" dirty="0"/>
              <a:t>WAF &amp; Shield Advanced</a:t>
            </a:r>
            <a:endParaRPr lang="en-US" sz="2800" dirty="0">
              <a:cs typeface="Arial"/>
            </a:endParaRPr>
          </a:p>
          <a:p>
            <a:pPr>
              <a:spcAft>
                <a:spcPts val="600"/>
              </a:spcAft>
              <a:buFont typeface="Wingdings" panose="020B0604020202020204" pitchFamily="34" charset="0"/>
              <a:buChar char="ü"/>
            </a:pPr>
            <a:r>
              <a:rPr lang="en-US" sz="2800" dirty="0"/>
              <a:t>Logging, monitoring, intrusion detection</a:t>
            </a:r>
          </a:p>
          <a:p>
            <a:pPr>
              <a:spcAft>
                <a:spcPts val="600"/>
              </a:spcAft>
              <a:buFont typeface="Wingdings" panose="020B0604020202020204" pitchFamily="34" charset="0"/>
              <a:buChar char="ü"/>
            </a:pPr>
            <a:r>
              <a:rPr lang="en-US" sz="2800" dirty="0"/>
              <a:t>CSIRC and CERT-EU pre-alignment (« break the glass »)</a:t>
            </a:r>
            <a:endParaRPr lang="en-US" sz="2800" dirty="0">
              <a:cs typeface="Arial"/>
            </a:endParaRPr>
          </a:p>
          <a:p>
            <a:pPr>
              <a:spcAft>
                <a:spcPts val="600"/>
              </a:spcAft>
              <a:buFont typeface="Wingdings" panose="020B0604020202020204" pitchFamily="34" charset="0"/>
              <a:buChar char="ü"/>
            </a:pPr>
            <a:r>
              <a:rPr lang="en-US" sz="2800" dirty="0"/>
              <a:t>Strong vulnerability management process</a:t>
            </a:r>
          </a:p>
          <a:p>
            <a:pPr>
              <a:spcAft>
                <a:spcPts val="600"/>
              </a:spcAft>
              <a:buFont typeface="Wingdings" panose="020B0604020202020204" pitchFamily="34" charset="0"/>
              <a:buChar char="ü"/>
            </a:pPr>
            <a:r>
              <a:rPr lang="en-US" sz="2800" dirty="0">
                <a:cs typeface="Arial"/>
              </a:rPr>
              <a:t>Use of 3</a:t>
            </a:r>
            <a:r>
              <a:rPr lang="en-US" sz="2800" baseline="30000" dirty="0">
                <a:cs typeface="Arial"/>
              </a:rPr>
              <a:t>rd</a:t>
            </a:r>
            <a:r>
              <a:rPr lang="en-US" sz="2800" dirty="0">
                <a:cs typeface="Arial"/>
              </a:rPr>
              <a:t> party tools for vulnerabilities detection and security compliance</a:t>
            </a:r>
          </a:p>
          <a:p>
            <a:pPr>
              <a:spcAft>
                <a:spcPts val="600"/>
              </a:spcAft>
              <a:buFont typeface="Wingdings" panose="020B0604020202020204" pitchFamily="34" charset="0"/>
              <a:buChar char="ü"/>
            </a:pPr>
            <a:endParaRPr lang="fr-BE" sz="2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5247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B1C292-098A-C297-7418-39D2EF6E4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905699" cy="4160237"/>
          </a:xfrm>
        </p:spPr>
        <p:txBody>
          <a:bodyPr/>
          <a:lstStyle/>
          <a:p>
            <a:pPr marL="76200" indent="0">
              <a:spcAft>
                <a:spcPts val="1200"/>
              </a:spcAft>
              <a:buNone/>
            </a:pPr>
            <a:r>
              <a:rPr lang="en-IE" dirty="0"/>
              <a:t>One year statistics: </a:t>
            </a:r>
          </a:p>
          <a:p>
            <a:pPr marL="76200" indent="0">
              <a:spcAft>
                <a:spcPts val="1200"/>
              </a:spcAft>
              <a:buNone/>
            </a:pPr>
            <a:r>
              <a:rPr lang="en-IE" dirty="0"/>
              <a:t>CloudFront: more than </a:t>
            </a:r>
            <a:r>
              <a:rPr lang="en-IE" b="1" dirty="0"/>
              <a:t>50 billion cached requests </a:t>
            </a:r>
            <a:r>
              <a:rPr lang="en-IE" dirty="0"/>
              <a:t>served</a:t>
            </a:r>
          </a:p>
          <a:p>
            <a:pPr marL="76200" indent="0">
              <a:spcAft>
                <a:spcPts val="1200"/>
              </a:spcAft>
              <a:buNone/>
            </a:pPr>
            <a:endParaRPr lang="en-IE" dirty="0"/>
          </a:p>
          <a:p>
            <a:pPr marL="76200" indent="0">
              <a:spcAft>
                <a:spcPts val="1200"/>
              </a:spcAft>
              <a:buNone/>
            </a:pPr>
            <a:r>
              <a:rPr lang="en-IE" dirty="0"/>
              <a:t>Varnish: </a:t>
            </a:r>
            <a:r>
              <a:rPr lang="en-IE" b="1" dirty="0"/>
              <a:t>6 billion request blocked</a:t>
            </a:r>
          </a:p>
          <a:p>
            <a:pPr marL="76200" indent="0">
              <a:spcAft>
                <a:spcPts val="1200"/>
              </a:spcAft>
              <a:buNone/>
            </a:pPr>
            <a:endParaRPr lang="en-IE" dirty="0"/>
          </a:p>
          <a:p>
            <a:pPr marL="76200" indent="0">
              <a:spcAft>
                <a:spcPts val="1200"/>
              </a:spcAft>
              <a:buNone/>
            </a:pPr>
            <a:r>
              <a:rPr lang="en-IE" dirty="0"/>
              <a:t>Most attacked website (</a:t>
            </a:r>
            <a:r>
              <a:rPr lang="en-IE" b="1" dirty="0"/>
              <a:t>DDOS Level 7</a:t>
            </a:r>
            <a:r>
              <a:rPr lang="en-IE" dirty="0"/>
              <a:t>): European Commission main website </a:t>
            </a:r>
          </a:p>
          <a:p>
            <a:pPr marL="76200" indent="0">
              <a:spcAft>
                <a:spcPts val="1200"/>
              </a:spcAft>
              <a:buNone/>
            </a:pPr>
            <a:endParaRPr lang="en-IE" dirty="0"/>
          </a:p>
          <a:p>
            <a:pPr marL="76200" indent="0">
              <a:spcAft>
                <a:spcPts val="1200"/>
              </a:spcAft>
              <a:buNone/>
            </a:pPr>
            <a:r>
              <a:rPr lang="en-IE" b="1" dirty="0"/>
              <a:t>59% is bot </a:t>
            </a:r>
            <a:r>
              <a:rPr lang="en-IE" dirty="0"/>
              <a:t>generated traffic</a:t>
            </a:r>
          </a:p>
          <a:p>
            <a:pPr marL="76200" indent="0">
              <a:spcAft>
                <a:spcPts val="1200"/>
              </a:spcAft>
              <a:buNone/>
            </a:pPr>
            <a:endParaRPr lang="en-IE" dirty="0"/>
          </a:p>
          <a:p>
            <a:pPr marL="76200" indent="0">
              <a:spcAft>
                <a:spcPts val="1200"/>
              </a:spcAft>
              <a:buNone/>
            </a:pPr>
            <a:endParaRPr lang="en-I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7B5D5D-C854-C32E-9928-292B9353E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Europa DDOS </a:t>
            </a:r>
            <a:r>
              <a:rPr lang="fr-BE" dirty="0" err="1"/>
              <a:t>Statistics</a:t>
            </a:r>
            <a:r>
              <a:rPr lang="fr-BE" dirty="0"/>
              <a:t>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86708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EDD69-A979-2F5C-3C1D-2C14D3E1B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BCE0C5-92AC-8226-BDC1-5DE450388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96" y="1849895"/>
            <a:ext cx="11076808" cy="213991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64117DC-CF68-96AB-CC93-D9220D9FE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DDoS </a:t>
            </a:r>
            <a:r>
              <a:rPr lang="fr-BE" dirty="0" err="1"/>
              <a:t>example</a:t>
            </a:r>
            <a:endParaRPr lang="en-GB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112FFB1-1FC4-164C-8376-B96411100F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74375" y="4388980"/>
            <a:ext cx="9246578" cy="158793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fr-BE" dirty="0"/>
              <a:t>Main </a:t>
            </a:r>
            <a:r>
              <a:rPr lang="fr-BE" dirty="0">
                <a:hlinkClick r:id="rId4"/>
              </a:rPr>
              <a:t>europa.eu</a:t>
            </a:r>
            <a:r>
              <a:rPr lang="fr-BE" dirty="0"/>
              <a:t> site: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fr-BE" b="1" dirty="0"/>
              <a:t>Very large DDOS</a:t>
            </a:r>
            <a:r>
              <a:rPr lang="fr-BE" dirty="0"/>
              <a:t>: 249M </a:t>
            </a:r>
            <a:r>
              <a:rPr lang="fr-BE" dirty="0" err="1"/>
              <a:t>requests</a:t>
            </a:r>
            <a:r>
              <a:rPr lang="fr-BE" dirty="0"/>
              <a:t>/</a:t>
            </a:r>
            <a:r>
              <a:rPr lang="fr-BE" dirty="0" err="1"/>
              <a:t>hour</a:t>
            </a:r>
            <a:r>
              <a:rPr lang="fr-BE" dirty="0"/>
              <a:t> (</a:t>
            </a:r>
            <a:r>
              <a:rPr lang="fr-BE" dirty="0" err="1"/>
              <a:t>regular</a:t>
            </a:r>
            <a:r>
              <a:rPr lang="fr-BE" dirty="0"/>
              <a:t> 3 </a:t>
            </a:r>
            <a:r>
              <a:rPr lang="fr-BE" dirty="0" err="1"/>
              <a:t>months</a:t>
            </a:r>
            <a:r>
              <a:rPr lang="fr-BE" dirty="0"/>
              <a:t> of </a:t>
            </a:r>
            <a:r>
              <a:rPr lang="fr-BE" dirty="0" err="1"/>
              <a:t>traffic</a:t>
            </a:r>
            <a:r>
              <a:rPr lang="fr-BE" dirty="0"/>
              <a:t>)</a:t>
            </a:r>
            <a:endParaRPr lang="fr-BE" dirty="0">
              <a:cs typeface="Arial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fr-BE" dirty="0"/>
              <a:t>No business impact -&gt; </a:t>
            </a:r>
            <a:r>
              <a:rPr lang="fr-BE" dirty="0" err="1"/>
              <a:t>blocked</a:t>
            </a:r>
            <a:endParaRPr lang="fr-BE" dirty="0" err="1">
              <a:cs typeface="Arial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fr-BE" dirty="0" err="1"/>
              <a:t>Cost</a:t>
            </a:r>
            <a:r>
              <a:rPr lang="fr-BE" dirty="0"/>
              <a:t>: ~250€ (</a:t>
            </a:r>
            <a:r>
              <a:rPr lang="fr-BE" dirty="0" err="1"/>
              <a:t>requests</a:t>
            </a:r>
            <a:r>
              <a:rPr lang="fr-BE" dirty="0"/>
              <a:t>, WAF, </a:t>
            </a:r>
            <a:r>
              <a:rPr lang="fr-BE" dirty="0" err="1"/>
              <a:t>traffic</a:t>
            </a:r>
            <a:r>
              <a:rPr lang="fr-BE" dirty="0"/>
              <a:t>)</a:t>
            </a:r>
            <a:endParaRPr lang="fr-BE" dirty="0">
              <a:cs typeface="Arial"/>
            </a:endParaRPr>
          </a:p>
        </p:txBody>
      </p:sp>
      <p:pic>
        <p:nvPicPr>
          <p:cNvPr id="3" name="Graphic 7" descr="Warning with solid fill">
            <a:extLst>
              <a:ext uri="{FF2B5EF4-FFF2-40B4-BE49-F238E27FC236}">
                <a16:creationId xmlns:a16="http://schemas.microsoft.com/office/drawing/2014/main" id="{46167865-5B32-57A3-6D4F-C8C27CA7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4379" y="484563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93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Presentation.pptx" id="{DF0E4C23-23CF-4CA0-B78D-4EE4E4812529}" vid="{A275074F-6DFA-4FBF-AA5C-38C3649C393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098AE41A192E4C85C747A9850AEF9A" ma:contentTypeVersion="1" ma:contentTypeDescription="Create a new document." ma:contentTypeScope="" ma:versionID="adbd7371df41171ae2b3407eb3a92607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ded79842d4747cc85621c7c303666ab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F3B8CB1-DC3B-49F8-96AD-11112EA744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28FDF27-7ED0-40D6-A916-12C25FA51D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9E64438-4FD3-4147-A95F-FB60777C988D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1255</TotalTime>
  <Words>985</Words>
  <Application>Microsoft Office PowerPoint</Application>
  <PresentationFormat>Widescreen</PresentationFormat>
  <Paragraphs>147</Paragraphs>
  <Slides>25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Wingdings</vt:lpstr>
      <vt:lpstr>Office Theme</vt:lpstr>
      <vt:lpstr>Office Theme</vt:lpstr>
      <vt:lpstr>DDoS Protection of the Europa websites</vt:lpstr>
      <vt:lpstr>Agenda</vt:lpstr>
      <vt:lpstr>EC Europa Drupal Hosting Service</vt:lpstr>
      <vt:lpstr>EC Europa Drupal Hosting Service</vt:lpstr>
      <vt:lpstr>EC Europa Drupal Hosting Service</vt:lpstr>
      <vt:lpstr>Drupal Hosting Security</vt:lpstr>
      <vt:lpstr>Drupal security measures in the Public cloud</vt:lpstr>
      <vt:lpstr>Europa DDOS Statistics </vt:lpstr>
      <vt:lpstr>DDoS example</vt:lpstr>
      <vt:lpstr>DDOS Protection of the Europa websites </vt:lpstr>
      <vt:lpstr>Drupal specific weak points</vt:lpstr>
      <vt:lpstr>DDOS protection layers</vt:lpstr>
      <vt:lpstr>DDOS protection layers - Caching</vt:lpstr>
      <vt:lpstr>Cache hit ratio during DDOS</vt:lpstr>
      <vt:lpstr>DDOS protection layers – caching protections</vt:lpstr>
      <vt:lpstr>DDOS protection layers – DDoS in Varnish</vt:lpstr>
      <vt:lpstr>DDoS identification</vt:lpstr>
      <vt:lpstr>DDoS pattern - Graylog Dashboard</vt:lpstr>
      <vt:lpstr>Impact of a DDoS</vt:lpstr>
      <vt:lpstr>DDoS Impact mitigated</vt:lpstr>
      <vt:lpstr>Bot and crawlers</vt:lpstr>
      <vt:lpstr>Lesson learnt</vt:lpstr>
      <vt:lpstr>Key Takeaways</vt:lpstr>
      <vt:lpstr>Questions?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Yvonne (COMM)</dc:creator>
  <cp:lastModifiedBy>PETROVICI Andrei (DIGIT)</cp:lastModifiedBy>
  <cp:revision>136</cp:revision>
  <dcterms:created xsi:type="dcterms:W3CDTF">2019-08-09T12:06:42Z</dcterms:created>
  <dcterms:modified xsi:type="dcterms:W3CDTF">2025-07-01T09:57:31Z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0x010100AF098AE41A192E4C85C747A9850AEF9A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2023-09-26T10:27:54Z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5f9041e0-26c3-439f-9557-91c751557f9e</vt:lpwstr>
  </property>
  <property fmtid="{D5CDD505-2E9C-101B-9397-08002B2CF9AE}" pid="9" name="MSIP_Label_6bd9ddd1-4d20-43f6-abfa-fc3c07406f94_ContentBits">
    <vt:lpwstr>0</vt:lpwstr>
  </property>
</Properties>
</file>